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9" r:id="rId2"/>
    <p:sldId id="261" r:id="rId3"/>
    <p:sldId id="256" r:id="rId4"/>
    <p:sldId id="258" r:id="rId5"/>
    <p:sldId id="257" r:id="rId6"/>
    <p:sldId id="260" r:id="rId7"/>
  </p:sldIdLst>
  <p:sldSz cx="16256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50" d="100"/>
          <a:sy n="50" d="100"/>
        </p:scale>
        <p:origin x="2136" y="10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000" y="1496484"/>
            <a:ext cx="12192000" cy="3183467"/>
          </a:xfrm>
        </p:spPr>
        <p:txBody>
          <a:bodyPr anchor="b"/>
          <a:lstStyle>
            <a:lvl1pPr algn="ctr">
              <a:defRPr sz="8000"/>
            </a:lvl1pPr>
          </a:lstStyle>
          <a:p>
            <a:r>
              <a:rPr lang="en-US"/>
              <a:t>Click to edit Master title style</a:t>
            </a:r>
            <a:endParaRPr lang="en-US" dirty="0"/>
          </a:p>
        </p:txBody>
      </p:sp>
      <p:sp>
        <p:nvSpPr>
          <p:cNvPr id="3" name="Subtitle 2"/>
          <p:cNvSpPr>
            <a:spLocks noGrp="1"/>
          </p:cNvSpPr>
          <p:nvPr>
            <p:ph type="subTitle" idx="1"/>
          </p:nvPr>
        </p:nvSpPr>
        <p:spPr>
          <a:xfrm>
            <a:off x="2032000" y="4802717"/>
            <a:ext cx="12192000" cy="220768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365563-04B1-4F21-AEB7-7ED0A57774C4}"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7E77B-B709-4E1E-9A50-803379926359}" type="slidenum">
              <a:rPr lang="en-US" smtClean="0"/>
              <a:t>‹#›</a:t>
            </a:fld>
            <a:endParaRPr lang="en-US"/>
          </a:p>
        </p:txBody>
      </p:sp>
    </p:spTree>
    <p:extLst>
      <p:ext uri="{BB962C8B-B14F-4D97-AF65-F5344CB8AC3E}">
        <p14:creationId xmlns:p14="http://schemas.microsoft.com/office/powerpoint/2010/main" val="3128745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365563-04B1-4F21-AEB7-7ED0A57774C4}"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7E77B-B709-4E1E-9A50-803379926359}" type="slidenum">
              <a:rPr lang="en-US" smtClean="0"/>
              <a:t>‹#›</a:t>
            </a:fld>
            <a:endParaRPr lang="en-US"/>
          </a:p>
        </p:txBody>
      </p:sp>
    </p:spTree>
    <p:extLst>
      <p:ext uri="{BB962C8B-B14F-4D97-AF65-F5344CB8AC3E}">
        <p14:creationId xmlns:p14="http://schemas.microsoft.com/office/powerpoint/2010/main" val="1060296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33200" y="486834"/>
            <a:ext cx="3505200"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7600" y="486834"/>
            <a:ext cx="10312400"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365563-04B1-4F21-AEB7-7ED0A57774C4}"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7E77B-B709-4E1E-9A50-803379926359}" type="slidenum">
              <a:rPr lang="en-US" smtClean="0"/>
              <a:t>‹#›</a:t>
            </a:fld>
            <a:endParaRPr lang="en-US"/>
          </a:p>
        </p:txBody>
      </p:sp>
    </p:spTree>
    <p:extLst>
      <p:ext uri="{BB962C8B-B14F-4D97-AF65-F5344CB8AC3E}">
        <p14:creationId xmlns:p14="http://schemas.microsoft.com/office/powerpoint/2010/main" val="2428258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365563-04B1-4F21-AEB7-7ED0A57774C4}"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7E77B-B709-4E1E-9A50-803379926359}" type="slidenum">
              <a:rPr lang="en-US" smtClean="0"/>
              <a:t>‹#›</a:t>
            </a:fld>
            <a:endParaRPr lang="en-US"/>
          </a:p>
        </p:txBody>
      </p:sp>
    </p:spTree>
    <p:extLst>
      <p:ext uri="{BB962C8B-B14F-4D97-AF65-F5344CB8AC3E}">
        <p14:creationId xmlns:p14="http://schemas.microsoft.com/office/powerpoint/2010/main" val="855749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9133" y="2279652"/>
            <a:ext cx="14020800" cy="3803649"/>
          </a:xfrm>
        </p:spPr>
        <p:txBody>
          <a:bodyPr anchor="b"/>
          <a:lstStyle>
            <a:lvl1pPr>
              <a:defRPr sz="8000"/>
            </a:lvl1pPr>
          </a:lstStyle>
          <a:p>
            <a:r>
              <a:rPr lang="en-US"/>
              <a:t>Click to edit Master title style</a:t>
            </a:r>
            <a:endParaRPr lang="en-US" dirty="0"/>
          </a:p>
        </p:txBody>
      </p:sp>
      <p:sp>
        <p:nvSpPr>
          <p:cNvPr id="3" name="Text Placeholder 2"/>
          <p:cNvSpPr>
            <a:spLocks noGrp="1"/>
          </p:cNvSpPr>
          <p:nvPr>
            <p:ph type="body" idx="1"/>
          </p:nvPr>
        </p:nvSpPr>
        <p:spPr>
          <a:xfrm>
            <a:off x="1109133" y="6119285"/>
            <a:ext cx="14020800" cy="2000249"/>
          </a:xfrm>
        </p:spPr>
        <p:txBody>
          <a:bodyPr/>
          <a:lstStyle>
            <a:lvl1pPr marL="0" indent="0">
              <a:buNone/>
              <a:defRPr sz="3200">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65563-04B1-4F21-AEB7-7ED0A57774C4}"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7E77B-B709-4E1E-9A50-803379926359}" type="slidenum">
              <a:rPr lang="en-US" smtClean="0"/>
              <a:t>‹#›</a:t>
            </a:fld>
            <a:endParaRPr lang="en-US"/>
          </a:p>
        </p:txBody>
      </p:sp>
    </p:spTree>
    <p:extLst>
      <p:ext uri="{BB962C8B-B14F-4D97-AF65-F5344CB8AC3E}">
        <p14:creationId xmlns:p14="http://schemas.microsoft.com/office/powerpoint/2010/main" val="1222738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17600" y="2434167"/>
            <a:ext cx="69088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229600" y="2434167"/>
            <a:ext cx="690880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365563-04B1-4F21-AEB7-7ED0A57774C4}"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D7E77B-B709-4E1E-9A50-803379926359}" type="slidenum">
              <a:rPr lang="en-US" smtClean="0"/>
              <a:t>‹#›</a:t>
            </a:fld>
            <a:endParaRPr lang="en-US"/>
          </a:p>
        </p:txBody>
      </p:sp>
    </p:spTree>
    <p:extLst>
      <p:ext uri="{BB962C8B-B14F-4D97-AF65-F5344CB8AC3E}">
        <p14:creationId xmlns:p14="http://schemas.microsoft.com/office/powerpoint/2010/main" val="2590157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19717" y="486834"/>
            <a:ext cx="140208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19718" y="2241551"/>
            <a:ext cx="6877049"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1119718" y="3340100"/>
            <a:ext cx="6877049"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229600" y="2241551"/>
            <a:ext cx="6910917"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8229600" y="3340100"/>
            <a:ext cx="6910917"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365563-04B1-4F21-AEB7-7ED0A57774C4}" type="datetimeFigureOut">
              <a:rPr lang="en-US" smtClean="0"/>
              <a:t>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D7E77B-B709-4E1E-9A50-803379926359}" type="slidenum">
              <a:rPr lang="en-US" smtClean="0"/>
              <a:t>‹#›</a:t>
            </a:fld>
            <a:endParaRPr lang="en-US"/>
          </a:p>
        </p:txBody>
      </p:sp>
    </p:spTree>
    <p:extLst>
      <p:ext uri="{BB962C8B-B14F-4D97-AF65-F5344CB8AC3E}">
        <p14:creationId xmlns:p14="http://schemas.microsoft.com/office/powerpoint/2010/main" val="1017680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365563-04B1-4F21-AEB7-7ED0A57774C4}" type="datetimeFigureOut">
              <a:rPr lang="en-US" smtClean="0"/>
              <a:t>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D7E77B-B709-4E1E-9A50-803379926359}" type="slidenum">
              <a:rPr lang="en-US" smtClean="0"/>
              <a:t>‹#›</a:t>
            </a:fld>
            <a:endParaRPr lang="en-US"/>
          </a:p>
        </p:txBody>
      </p:sp>
    </p:spTree>
    <p:extLst>
      <p:ext uri="{BB962C8B-B14F-4D97-AF65-F5344CB8AC3E}">
        <p14:creationId xmlns:p14="http://schemas.microsoft.com/office/powerpoint/2010/main" val="3795878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365563-04B1-4F21-AEB7-7ED0A57774C4}" type="datetimeFigureOut">
              <a:rPr lang="en-US" smtClean="0"/>
              <a:t>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D7E77B-B709-4E1E-9A50-803379926359}" type="slidenum">
              <a:rPr lang="en-US" smtClean="0"/>
              <a:t>‹#›</a:t>
            </a:fld>
            <a:endParaRPr lang="en-US"/>
          </a:p>
        </p:txBody>
      </p:sp>
    </p:spTree>
    <p:extLst>
      <p:ext uri="{BB962C8B-B14F-4D97-AF65-F5344CB8AC3E}">
        <p14:creationId xmlns:p14="http://schemas.microsoft.com/office/powerpoint/2010/main" val="1713155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718" y="609600"/>
            <a:ext cx="5242983" cy="2133600"/>
          </a:xfrm>
        </p:spPr>
        <p:txBody>
          <a:bodyPr anchor="b"/>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6910917" y="1316567"/>
            <a:ext cx="8229600" cy="64981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9718" y="2743200"/>
            <a:ext cx="5242983"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E8365563-04B1-4F21-AEB7-7ED0A57774C4}"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D7E77B-B709-4E1E-9A50-803379926359}" type="slidenum">
              <a:rPr lang="en-US" smtClean="0"/>
              <a:t>‹#›</a:t>
            </a:fld>
            <a:endParaRPr lang="en-US"/>
          </a:p>
        </p:txBody>
      </p:sp>
    </p:spTree>
    <p:extLst>
      <p:ext uri="{BB962C8B-B14F-4D97-AF65-F5344CB8AC3E}">
        <p14:creationId xmlns:p14="http://schemas.microsoft.com/office/powerpoint/2010/main" val="483923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718" y="609600"/>
            <a:ext cx="5242983" cy="2133600"/>
          </a:xfrm>
        </p:spPr>
        <p:txBody>
          <a:bodyPr anchor="b"/>
          <a:lstStyle>
            <a:lvl1pPr>
              <a:defRPr sz="4267"/>
            </a:lvl1pPr>
          </a:lstStyle>
          <a:p>
            <a:r>
              <a:rPr lang="en-US"/>
              <a:t>Click to edit Master title style</a:t>
            </a:r>
            <a:endParaRPr lang="en-US" dirty="0"/>
          </a:p>
        </p:txBody>
      </p:sp>
      <p:sp>
        <p:nvSpPr>
          <p:cNvPr id="3" name="Picture Placeholder 2"/>
          <p:cNvSpPr>
            <a:spLocks noGrp="1" noChangeAspect="1"/>
          </p:cNvSpPr>
          <p:nvPr>
            <p:ph type="pic" idx="1"/>
          </p:nvPr>
        </p:nvSpPr>
        <p:spPr>
          <a:xfrm>
            <a:off x="6910917" y="1316567"/>
            <a:ext cx="8229600" cy="6498167"/>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
        <p:nvSpPr>
          <p:cNvPr id="4" name="Text Placeholder 3"/>
          <p:cNvSpPr>
            <a:spLocks noGrp="1"/>
          </p:cNvSpPr>
          <p:nvPr>
            <p:ph type="body" sz="half" idx="2"/>
          </p:nvPr>
        </p:nvSpPr>
        <p:spPr>
          <a:xfrm>
            <a:off x="1119718" y="2743200"/>
            <a:ext cx="5242983"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E8365563-04B1-4F21-AEB7-7ED0A57774C4}"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D7E77B-B709-4E1E-9A50-803379926359}" type="slidenum">
              <a:rPr lang="en-US" smtClean="0"/>
              <a:t>‹#›</a:t>
            </a:fld>
            <a:endParaRPr lang="en-US"/>
          </a:p>
        </p:txBody>
      </p:sp>
    </p:spTree>
    <p:extLst>
      <p:ext uri="{BB962C8B-B14F-4D97-AF65-F5344CB8AC3E}">
        <p14:creationId xmlns:p14="http://schemas.microsoft.com/office/powerpoint/2010/main" val="2970692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7600" y="486834"/>
            <a:ext cx="140208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17600" y="2434167"/>
            <a:ext cx="1402080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17600" y="8475134"/>
            <a:ext cx="3657600" cy="486833"/>
          </a:xfrm>
          <a:prstGeom prst="rect">
            <a:avLst/>
          </a:prstGeom>
        </p:spPr>
        <p:txBody>
          <a:bodyPr vert="horz" lIns="91440" tIns="45720" rIns="91440" bIns="45720" rtlCol="0" anchor="ctr"/>
          <a:lstStyle>
            <a:lvl1pPr algn="l">
              <a:defRPr sz="1600">
                <a:solidFill>
                  <a:schemeClr val="tx1">
                    <a:tint val="75000"/>
                  </a:schemeClr>
                </a:solidFill>
              </a:defRPr>
            </a:lvl1pPr>
          </a:lstStyle>
          <a:p>
            <a:fld id="{E8365563-04B1-4F21-AEB7-7ED0A57774C4}" type="datetimeFigureOut">
              <a:rPr lang="en-US" smtClean="0"/>
              <a:t>1/19/2023</a:t>
            </a:fld>
            <a:endParaRPr lang="en-US"/>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78D7E77B-B709-4E1E-9A50-803379926359}" type="slidenum">
              <a:rPr lang="en-US" smtClean="0"/>
              <a:t>‹#›</a:t>
            </a:fld>
            <a:endParaRPr lang="en-US"/>
          </a:p>
        </p:txBody>
      </p:sp>
    </p:spTree>
    <p:extLst>
      <p:ext uri="{BB962C8B-B14F-4D97-AF65-F5344CB8AC3E}">
        <p14:creationId xmlns:p14="http://schemas.microsoft.com/office/powerpoint/2010/main" val="23120539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jpg"/><Relationship Id="rId3" Type="http://schemas.microsoft.com/office/2007/relationships/media" Target="../media/media2.wav"/><Relationship Id="rId7"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5" Type="http://schemas.microsoft.com/office/2007/relationships/media" Target="../media/media3.wav"/><Relationship Id="rId4" Type="http://schemas.openxmlformats.org/officeDocument/2006/relationships/audio" Target="../media/media2.wav"/><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microsoft.com/office/2007/relationships/media" Target="../media/media5.wav"/><Relationship Id="rId7" Type="http://schemas.openxmlformats.org/officeDocument/2006/relationships/image" Target="../media/image3.pn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4.jpg"/><Relationship Id="rId5" Type="http://schemas.openxmlformats.org/officeDocument/2006/relationships/slideLayout" Target="../slideLayouts/slideLayout1.xml"/><Relationship Id="rId4" Type="http://schemas.openxmlformats.org/officeDocument/2006/relationships/audio" Target="../media/media5.wav"/></Relationships>
</file>

<file path=ppt/slides/_rels/slide5.xml.rels><?xml version="1.0" encoding="UTF-8" standalone="yes"?>
<Relationships xmlns="http://schemas.openxmlformats.org/package/2006/relationships"><Relationship Id="rId8" Type="http://schemas.openxmlformats.org/officeDocument/2006/relationships/image" Target="../media/image5.jpg"/><Relationship Id="rId3" Type="http://schemas.microsoft.com/office/2007/relationships/media" Target="../media/media7.wav"/><Relationship Id="rId7" Type="http://schemas.openxmlformats.org/officeDocument/2006/relationships/slideLayout" Target="../slideLayouts/slideLayout1.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audio" Target="../media/media8.wav"/><Relationship Id="rId5" Type="http://schemas.microsoft.com/office/2007/relationships/media" Target="../media/media8.wav"/><Relationship Id="rId4" Type="http://schemas.openxmlformats.org/officeDocument/2006/relationships/audio" Target="../media/media7.wav"/><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6.jpg"/><Relationship Id="rId3" Type="http://schemas.microsoft.com/office/2007/relationships/media" Target="../media/media10.wav"/><Relationship Id="rId7" Type="http://schemas.openxmlformats.org/officeDocument/2006/relationships/slideLayout" Target="../slideLayouts/slideLayout1.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audio" Target="../media/media11.wav"/><Relationship Id="rId5" Type="http://schemas.microsoft.com/office/2007/relationships/media" Target="../media/media11.wav"/><Relationship Id="rId4" Type="http://schemas.openxmlformats.org/officeDocument/2006/relationships/audio" Target="../media/media10.wav"/><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4AB6E1-3D7F-1576-6BFD-3539A2DFEB81}"/>
              </a:ext>
            </a:extLst>
          </p:cNvPr>
          <p:cNvSpPr txBox="1"/>
          <p:nvPr/>
        </p:nvSpPr>
        <p:spPr>
          <a:xfrm>
            <a:off x="4260848" y="520295"/>
            <a:ext cx="7734299" cy="954107"/>
          </a:xfrm>
          <a:prstGeom prst="rect">
            <a:avLst/>
          </a:prstGeom>
          <a:noFill/>
        </p:spPr>
        <p:txBody>
          <a:bodyPr wrap="square" rtlCol="0">
            <a:spAutoFit/>
          </a:bodyPr>
          <a:lstStyle/>
          <a:p>
            <a:pPr algn="ctr"/>
            <a:r>
              <a:rPr lang="en-US" sz="2800" dirty="0"/>
              <a:t>Vocal detection within musical compositions using Mel Spectrogram analysis/visualization</a:t>
            </a:r>
          </a:p>
        </p:txBody>
      </p:sp>
      <p:grpSp>
        <p:nvGrpSpPr>
          <p:cNvPr id="8" name="Group 7">
            <a:extLst>
              <a:ext uri="{FF2B5EF4-FFF2-40B4-BE49-F238E27FC236}">
                <a16:creationId xmlns:a16="http://schemas.microsoft.com/office/drawing/2014/main" id="{11524C12-FCDC-58A9-064D-1872286C6487}"/>
              </a:ext>
            </a:extLst>
          </p:cNvPr>
          <p:cNvGrpSpPr/>
          <p:nvPr/>
        </p:nvGrpSpPr>
        <p:grpSpPr>
          <a:xfrm>
            <a:off x="3997324" y="1823881"/>
            <a:ext cx="8261350" cy="4722570"/>
            <a:chOff x="3997324" y="2433481"/>
            <a:chExt cx="8261350" cy="4722570"/>
          </a:xfrm>
        </p:grpSpPr>
        <p:pic>
          <p:nvPicPr>
            <p:cNvPr id="3" name="Picture 2" descr="Graphical user interface&#10;&#10;Description automatically generated">
              <a:extLst>
                <a:ext uri="{FF2B5EF4-FFF2-40B4-BE49-F238E27FC236}">
                  <a16:creationId xmlns:a16="http://schemas.microsoft.com/office/drawing/2014/main" id="{CD577D02-9DD5-730E-E33E-FAC138B0E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7324" y="2433481"/>
              <a:ext cx="8261350" cy="4277038"/>
            </a:xfrm>
            <a:prstGeom prst="rect">
              <a:avLst/>
            </a:prstGeom>
          </p:spPr>
        </p:pic>
        <p:sp>
          <p:nvSpPr>
            <p:cNvPr id="6" name="TextBox 5">
              <a:extLst>
                <a:ext uri="{FF2B5EF4-FFF2-40B4-BE49-F238E27FC236}">
                  <a16:creationId xmlns:a16="http://schemas.microsoft.com/office/drawing/2014/main" id="{0223662D-3C51-CC2F-3FFE-FA633A540658}"/>
                </a:ext>
              </a:extLst>
            </p:cNvPr>
            <p:cNvSpPr txBox="1"/>
            <p:nvPr/>
          </p:nvSpPr>
          <p:spPr>
            <a:xfrm>
              <a:off x="4792919" y="6786719"/>
              <a:ext cx="6670159" cy="369332"/>
            </a:xfrm>
            <a:prstGeom prst="rect">
              <a:avLst/>
            </a:prstGeom>
            <a:noFill/>
          </p:spPr>
          <p:txBody>
            <a:bodyPr wrap="none" rtlCol="0">
              <a:spAutoFit/>
            </a:bodyPr>
            <a:lstStyle/>
            <a:p>
              <a:r>
                <a:rPr lang="en-US" dirty="0"/>
                <a:t>Audacity spectrogram visualization settings for analysis of music files</a:t>
              </a:r>
            </a:p>
          </p:txBody>
        </p:sp>
      </p:grpSp>
      <p:sp>
        <p:nvSpPr>
          <p:cNvPr id="10" name="TextBox 9">
            <a:extLst>
              <a:ext uri="{FF2B5EF4-FFF2-40B4-BE49-F238E27FC236}">
                <a16:creationId xmlns:a16="http://schemas.microsoft.com/office/drawing/2014/main" id="{9266C36A-661F-0101-8202-E99E95B4C2EA}"/>
              </a:ext>
            </a:extLst>
          </p:cNvPr>
          <p:cNvSpPr txBox="1"/>
          <p:nvPr/>
        </p:nvSpPr>
        <p:spPr>
          <a:xfrm>
            <a:off x="1003298" y="6927451"/>
            <a:ext cx="14249400" cy="1754326"/>
          </a:xfrm>
          <a:prstGeom prst="rect">
            <a:avLst/>
          </a:prstGeom>
          <a:noFill/>
        </p:spPr>
        <p:txBody>
          <a:bodyPr wrap="square" rtlCol="0">
            <a:spAutoFit/>
          </a:bodyPr>
          <a:lstStyle/>
          <a:p>
            <a:pPr algn="ctr"/>
            <a:r>
              <a:rPr lang="en-US" b="1" dirty="0"/>
              <a:t>Observations:</a:t>
            </a:r>
          </a:p>
          <a:p>
            <a:pPr algn="ctr"/>
            <a:r>
              <a:rPr lang="en-US" dirty="0"/>
              <a:t>Based upon the sample songs considered for this report the images contained on the following pages might be thought to reveal the following</a:t>
            </a:r>
          </a:p>
          <a:p>
            <a:pPr algn="ctr"/>
            <a:r>
              <a:rPr lang="en-US" dirty="0"/>
              <a:t>two characteristics of human lead vocals within a musical composition that can be discerned on a Mel spectrogram</a:t>
            </a:r>
          </a:p>
          <a:p>
            <a:endParaRPr lang="en-US" dirty="0"/>
          </a:p>
          <a:p>
            <a:pPr marL="342900" indent="-342900" algn="ctr">
              <a:buAutoNum type="arabicPeriod"/>
            </a:pPr>
            <a:r>
              <a:rPr lang="en-US" dirty="0"/>
              <a:t>Vocal hiss, which appears as (primarily) short burst high frequency “blue” noise power waveforms</a:t>
            </a:r>
          </a:p>
          <a:p>
            <a:pPr marL="342900" indent="-342900" algn="ctr">
              <a:buAutoNum type="arabicPeriod"/>
            </a:pPr>
            <a:r>
              <a:rPr lang="en-US" dirty="0"/>
              <a:t>Vocal harmonics, which appear as multiple stacked and shifting/sliding/generally irregular/complex power waveforms (not flat or sinusoidal)</a:t>
            </a:r>
          </a:p>
        </p:txBody>
      </p:sp>
    </p:spTree>
    <p:extLst>
      <p:ext uri="{BB962C8B-B14F-4D97-AF65-F5344CB8AC3E}">
        <p14:creationId xmlns:p14="http://schemas.microsoft.com/office/powerpoint/2010/main" val="3027701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266C36A-661F-0101-8202-E99E95B4C2EA}"/>
              </a:ext>
            </a:extLst>
          </p:cNvPr>
          <p:cNvSpPr txBox="1"/>
          <p:nvPr/>
        </p:nvSpPr>
        <p:spPr>
          <a:xfrm>
            <a:off x="1003300" y="1201846"/>
            <a:ext cx="14249400" cy="6740307"/>
          </a:xfrm>
          <a:prstGeom prst="rect">
            <a:avLst/>
          </a:prstGeom>
          <a:noFill/>
        </p:spPr>
        <p:txBody>
          <a:bodyPr wrap="square" rtlCol="0">
            <a:spAutoFit/>
          </a:bodyPr>
          <a:lstStyle/>
          <a:p>
            <a:pPr algn="ctr"/>
            <a:r>
              <a:rPr lang="en-US" sz="4800" dirty="0"/>
              <a:t>A technique is sought to filter and time index musical compositions based upon the Mel spectrogram structures postulated to represent lead signer vocalizations onset and offset within this report to enable the automation of song partitioning (and by extension, other audio recordings that include human voices) into a series of clips containing distinct phrases and/or complete sentences for the purpose of further analysis (including speech recognition and transcription).</a:t>
            </a:r>
          </a:p>
        </p:txBody>
      </p:sp>
    </p:spTree>
    <p:extLst>
      <p:ext uri="{BB962C8B-B14F-4D97-AF65-F5344CB8AC3E}">
        <p14:creationId xmlns:p14="http://schemas.microsoft.com/office/powerpoint/2010/main" val="181732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FCD43A2F-B7C9-820D-6174-F6AF5D0AAB4D}"/>
              </a:ext>
            </a:extLst>
          </p:cNvPr>
          <p:cNvGrpSpPr/>
          <p:nvPr/>
        </p:nvGrpSpPr>
        <p:grpSpPr>
          <a:xfrm>
            <a:off x="0" y="838200"/>
            <a:ext cx="16256000" cy="8095117"/>
            <a:chOff x="0" y="838200"/>
            <a:chExt cx="16256000" cy="8095117"/>
          </a:xfrm>
        </p:grpSpPr>
        <p:pic>
          <p:nvPicPr>
            <p:cNvPr id="5" name="Picture 4" descr="Graphical user interface&#10;&#10;Description automatically generated">
              <a:extLst>
                <a:ext uri="{FF2B5EF4-FFF2-40B4-BE49-F238E27FC236}">
                  <a16:creationId xmlns:a16="http://schemas.microsoft.com/office/drawing/2014/main" id="{89915E56-EA5D-B78F-B983-DD5653E6A9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838200"/>
              <a:ext cx="16256000" cy="6838950"/>
            </a:xfrm>
            <a:prstGeom prst="rect">
              <a:avLst/>
            </a:prstGeom>
          </p:spPr>
        </p:pic>
        <p:sp>
          <p:nvSpPr>
            <p:cNvPr id="14" name="Rectangle 13">
              <a:extLst>
                <a:ext uri="{FF2B5EF4-FFF2-40B4-BE49-F238E27FC236}">
                  <a16:creationId xmlns:a16="http://schemas.microsoft.com/office/drawing/2014/main" id="{D75BD288-7F75-8092-696F-43B438103875}"/>
                </a:ext>
              </a:extLst>
            </p:cNvPr>
            <p:cNvSpPr/>
            <p:nvPr/>
          </p:nvSpPr>
          <p:spPr>
            <a:xfrm>
              <a:off x="1551367" y="1463633"/>
              <a:ext cx="3006686" cy="6153868"/>
            </a:xfrm>
            <a:custGeom>
              <a:avLst/>
              <a:gdLst>
                <a:gd name="connsiteX0" fmla="*/ 0 w 3006686"/>
                <a:gd name="connsiteY0" fmla="*/ 0 h 6153868"/>
                <a:gd name="connsiteX1" fmla="*/ 471047 w 3006686"/>
                <a:gd name="connsiteY1" fmla="*/ 0 h 6153868"/>
                <a:gd name="connsiteX2" fmla="*/ 881961 w 3006686"/>
                <a:gd name="connsiteY2" fmla="*/ 0 h 6153868"/>
                <a:gd name="connsiteX3" fmla="*/ 1443209 w 3006686"/>
                <a:gd name="connsiteY3" fmla="*/ 0 h 6153868"/>
                <a:gd name="connsiteX4" fmla="*/ 1914257 w 3006686"/>
                <a:gd name="connsiteY4" fmla="*/ 0 h 6153868"/>
                <a:gd name="connsiteX5" fmla="*/ 2385304 w 3006686"/>
                <a:gd name="connsiteY5" fmla="*/ 0 h 6153868"/>
                <a:gd name="connsiteX6" fmla="*/ 3006686 w 3006686"/>
                <a:gd name="connsiteY6" fmla="*/ 0 h 6153868"/>
                <a:gd name="connsiteX7" fmla="*/ 3006686 w 3006686"/>
                <a:gd name="connsiteY7" fmla="*/ 436365 h 6153868"/>
                <a:gd name="connsiteX8" fmla="*/ 3006686 w 3006686"/>
                <a:gd name="connsiteY8" fmla="*/ 995808 h 6153868"/>
                <a:gd name="connsiteX9" fmla="*/ 3006686 w 3006686"/>
                <a:gd name="connsiteY9" fmla="*/ 1432173 h 6153868"/>
                <a:gd name="connsiteX10" fmla="*/ 3006686 w 3006686"/>
                <a:gd name="connsiteY10" fmla="*/ 1868538 h 6153868"/>
                <a:gd name="connsiteX11" fmla="*/ 3006686 w 3006686"/>
                <a:gd name="connsiteY11" fmla="*/ 2427981 h 6153868"/>
                <a:gd name="connsiteX12" fmla="*/ 3006686 w 3006686"/>
                <a:gd name="connsiteY12" fmla="*/ 3048962 h 6153868"/>
                <a:gd name="connsiteX13" fmla="*/ 3006686 w 3006686"/>
                <a:gd name="connsiteY13" fmla="*/ 3423788 h 6153868"/>
                <a:gd name="connsiteX14" fmla="*/ 3006686 w 3006686"/>
                <a:gd name="connsiteY14" fmla="*/ 3983231 h 6153868"/>
                <a:gd name="connsiteX15" fmla="*/ 3006686 w 3006686"/>
                <a:gd name="connsiteY15" fmla="*/ 4542673 h 6153868"/>
                <a:gd name="connsiteX16" fmla="*/ 3006686 w 3006686"/>
                <a:gd name="connsiteY16" fmla="*/ 5102116 h 6153868"/>
                <a:gd name="connsiteX17" fmla="*/ 3006686 w 3006686"/>
                <a:gd name="connsiteY17" fmla="*/ 6153868 h 6153868"/>
                <a:gd name="connsiteX18" fmla="*/ 2475505 w 3006686"/>
                <a:gd name="connsiteY18" fmla="*/ 6153868 h 6153868"/>
                <a:gd name="connsiteX19" fmla="*/ 2064591 w 3006686"/>
                <a:gd name="connsiteY19" fmla="*/ 6153868 h 6153868"/>
                <a:gd name="connsiteX20" fmla="*/ 1623610 w 3006686"/>
                <a:gd name="connsiteY20" fmla="*/ 6153868 h 6153868"/>
                <a:gd name="connsiteX21" fmla="*/ 1062362 w 3006686"/>
                <a:gd name="connsiteY21" fmla="*/ 6153868 h 6153868"/>
                <a:gd name="connsiteX22" fmla="*/ 561248 w 3006686"/>
                <a:gd name="connsiteY22" fmla="*/ 6153868 h 6153868"/>
                <a:gd name="connsiteX23" fmla="*/ 0 w 3006686"/>
                <a:gd name="connsiteY23" fmla="*/ 6153868 h 6153868"/>
                <a:gd name="connsiteX24" fmla="*/ 0 w 3006686"/>
                <a:gd name="connsiteY24" fmla="*/ 5594425 h 6153868"/>
                <a:gd name="connsiteX25" fmla="*/ 0 w 3006686"/>
                <a:gd name="connsiteY25" fmla="*/ 5219599 h 6153868"/>
                <a:gd name="connsiteX26" fmla="*/ 0 w 3006686"/>
                <a:gd name="connsiteY26" fmla="*/ 4844772 h 6153868"/>
                <a:gd name="connsiteX27" fmla="*/ 0 w 3006686"/>
                <a:gd name="connsiteY27" fmla="*/ 4223791 h 6153868"/>
                <a:gd name="connsiteX28" fmla="*/ 0 w 3006686"/>
                <a:gd name="connsiteY28" fmla="*/ 3787426 h 6153868"/>
                <a:gd name="connsiteX29" fmla="*/ 0 w 3006686"/>
                <a:gd name="connsiteY29" fmla="*/ 3104906 h 6153868"/>
                <a:gd name="connsiteX30" fmla="*/ 0 w 3006686"/>
                <a:gd name="connsiteY30" fmla="*/ 2607002 h 6153868"/>
                <a:gd name="connsiteX31" fmla="*/ 0 w 3006686"/>
                <a:gd name="connsiteY31" fmla="*/ 2232176 h 6153868"/>
                <a:gd name="connsiteX32" fmla="*/ 0 w 3006686"/>
                <a:gd name="connsiteY32" fmla="*/ 1611195 h 6153868"/>
                <a:gd name="connsiteX33" fmla="*/ 0 w 3006686"/>
                <a:gd name="connsiteY33" fmla="*/ 1174829 h 6153868"/>
                <a:gd name="connsiteX34" fmla="*/ 0 w 3006686"/>
                <a:gd name="connsiteY34" fmla="*/ 553848 h 6153868"/>
                <a:gd name="connsiteX35" fmla="*/ 0 w 3006686"/>
                <a:gd name="connsiteY35" fmla="*/ 0 h 615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006686" h="6153868" extrusionOk="0">
                  <a:moveTo>
                    <a:pt x="0" y="0"/>
                  </a:moveTo>
                  <a:cubicBezTo>
                    <a:pt x="171837" y="-11132"/>
                    <a:pt x="241010" y="50337"/>
                    <a:pt x="471047" y="0"/>
                  </a:cubicBezTo>
                  <a:cubicBezTo>
                    <a:pt x="701084" y="-50337"/>
                    <a:pt x="699479" y="48368"/>
                    <a:pt x="881961" y="0"/>
                  </a:cubicBezTo>
                  <a:cubicBezTo>
                    <a:pt x="1064443" y="-48368"/>
                    <a:pt x="1177224" y="61069"/>
                    <a:pt x="1443209" y="0"/>
                  </a:cubicBezTo>
                  <a:cubicBezTo>
                    <a:pt x="1709194" y="-61069"/>
                    <a:pt x="1738585" y="6444"/>
                    <a:pt x="1914257" y="0"/>
                  </a:cubicBezTo>
                  <a:cubicBezTo>
                    <a:pt x="2089929" y="-6444"/>
                    <a:pt x="2243073" y="12362"/>
                    <a:pt x="2385304" y="0"/>
                  </a:cubicBezTo>
                  <a:cubicBezTo>
                    <a:pt x="2527535" y="-12362"/>
                    <a:pt x="2795027" y="25747"/>
                    <a:pt x="3006686" y="0"/>
                  </a:cubicBezTo>
                  <a:cubicBezTo>
                    <a:pt x="3032304" y="207075"/>
                    <a:pt x="2978883" y="307250"/>
                    <a:pt x="3006686" y="436365"/>
                  </a:cubicBezTo>
                  <a:cubicBezTo>
                    <a:pt x="3034489" y="565480"/>
                    <a:pt x="3002544" y="780500"/>
                    <a:pt x="3006686" y="995808"/>
                  </a:cubicBezTo>
                  <a:cubicBezTo>
                    <a:pt x="3010828" y="1211116"/>
                    <a:pt x="2993492" y="1216807"/>
                    <a:pt x="3006686" y="1432173"/>
                  </a:cubicBezTo>
                  <a:cubicBezTo>
                    <a:pt x="3019880" y="1647540"/>
                    <a:pt x="2978545" y="1718223"/>
                    <a:pt x="3006686" y="1868538"/>
                  </a:cubicBezTo>
                  <a:cubicBezTo>
                    <a:pt x="3034827" y="2018853"/>
                    <a:pt x="3000861" y="2186607"/>
                    <a:pt x="3006686" y="2427981"/>
                  </a:cubicBezTo>
                  <a:cubicBezTo>
                    <a:pt x="3012511" y="2669355"/>
                    <a:pt x="2978517" y="2822311"/>
                    <a:pt x="3006686" y="3048962"/>
                  </a:cubicBezTo>
                  <a:cubicBezTo>
                    <a:pt x="3034855" y="3275613"/>
                    <a:pt x="2984579" y="3244647"/>
                    <a:pt x="3006686" y="3423788"/>
                  </a:cubicBezTo>
                  <a:cubicBezTo>
                    <a:pt x="3028793" y="3602929"/>
                    <a:pt x="2997637" y="3844993"/>
                    <a:pt x="3006686" y="3983231"/>
                  </a:cubicBezTo>
                  <a:cubicBezTo>
                    <a:pt x="3015735" y="4121469"/>
                    <a:pt x="3000024" y="4349819"/>
                    <a:pt x="3006686" y="4542673"/>
                  </a:cubicBezTo>
                  <a:cubicBezTo>
                    <a:pt x="3013348" y="4735527"/>
                    <a:pt x="2991781" y="4865616"/>
                    <a:pt x="3006686" y="5102116"/>
                  </a:cubicBezTo>
                  <a:cubicBezTo>
                    <a:pt x="3021591" y="5338616"/>
                    <a:pt x="2943061" y="5822445"/>
                    <a:pt x="3006686" y="6153868"/>
                  </a:cubicBezTo>
                  <a:cubicBezTo>
                    <a:pt x="2775187" y="6161946"/>
                    <a:pt x="2712419" y="6142736"/>
                    <a:pt x="2475505" y="6153868"/>
                  </a:cubicBezTo>
                  <a:cubicBezTo>
                    <a:pt x="2238591" y="6165000"/>
                    <a:pt x="2179771" y="6139287"/>
                    <a:pt x="2064591" y="6153868"/>
                  </a:cubicBezTo>
                  <a:cubicBezTo>
                    <a:pt x="1949411" y="6168449"/>
                    <a:pt x="1764915" y="6137447"/>
                    <a:pt x="1623610" y="6153868"/>
                  </a:cubicBezTo>
                  <a:cubicBezTo>
                    <a:pt x="1482305" y="6170289"/>
                    <a:pt x="1185924" y="6134500"/>
                    <a:pt x="1062362" y="6153868"/>
                  </a:cubicBezTo>
                  <a:cubicBezTo>
                    <a:pt x="938800" y="6173236"/>
                    <a:pt x="808191" y="6137191"/>
                    <a:pt x="561248" y="6153868"/>
                  </a:cubicBezTo>
                  <a:cubicBezTo>
                    <a:pt x="314305" y="6170545"/>
                    <a:pt x="198805" y="6150810"/>
                    <a:pt x="0" y="6153868"/>
                  </a:cubicBezTo>
                  <a:cubicBezTo>
                    <a:pt x="-49333" y="6020903"/>
                    <a:pt x="56725" y="5757225"/>
                    <a:pt x="0" y="5594425"/>
                  </a:cubicBezTo>
                  <a:cubicBezTo>
                    <a:pt x="-56725" y="5431625"/>
                    <a:pt x="44773" y="5400083"/>
                    <a:pt x="0" y="5219599"/>
                  </a:cubicBezTo>
                  <a:cubicBezTo>
                    <a:pt x="-44773" y="5039115"/>
                    <a:pt x="16720" y="4933124"/>
                    <a:pt x="0" y="4844772"/>
                  </a:cubicBezTo>
                  <a:cubicBezTo>
                    <a:pt x="-16720" y="4756420"/>
                    <a:pt x="39522" y="4518800"/>
                    <a:pt x="0" y="4223791"/>
                  </a:cubicBezTo>
                  <a:cubicBezTo>
                    <a:pt x="-39522" y="3928782"/>
                    <a:pt x="8309" y="3951742"/>
                    <a:pt x="0" y="3787426"/>
                  </a:cubicBezTo>
                  <a:cubicBezTo>
                    <a:pt x="-8309" y="3623111"/>
                    <a:pt x="76041" y="3327752"/>
                    <a:pt x="0" y="3104906"/>
                  </a:cubicBezTo>
                  <a:cubicBezTo>
                    <a:pt x="-76041" y="2882060"/>
                    <a:pt x="56225" y="2828512"/>
                    <a:pt x="0" y="2607002"/>
                  </a:cubicBezTo>
                  <a:cubicBezTo>
                    <a:pt x="-56225" y="2385492"/>
                    <a:pt x="33497" y="2320561"/>
                    <a:pt x="0" y="2232176"/>
                  </a:cubicBezTo>
                  <a:cubicBezTo>
                    <a:pt x="-33497" y="2143791"/>
                    <a:pt x="71426" y="1914784"/>
                    <a:pt x="0" y="1611195"/>
                  </a:cubicBezTo>
                  <a:cubicBezTo>
                    <a:pt x="-71426" y="1307606"/>
                    <a:pt x="36768" y="1381571"/>
                    <a:pt x="0" y="1174829"/>
                  </a:cubicBezTo>
                  <a:cubicBezTo>
                    <a:pt x="-36768" y="968087"/>
                    <a:pt x="1489" y="693310"/>
                    <a:pt x="0" y="553848"/>
                  </a:cubicBezTo>
                  <a:cubicBezTo>
                    <a:pt x="-1489" y="414386"/>
                    <a:pt x="8400" y="111196"/>
                    <a:pt x="0" y="0"/>
                  </a:cubicBezTo>
                  <a:close/>
                </a:path>
              </a:pathLst>
            </a:custGeom>
            <a:noFill/>
            <a:ln w="57150" cap="rnd" cmpd="dbl">
              <a:solidFill>
                <a:schemeClr val="bg1"/>
              </a:solidFill>
              <a:prstDash val="sysDash"/>
              <a:roun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FDCFB9-E574-5E0E-754A-B85A1673F589}"/>
                </a:ext>
              </a:extLst>
            </p:cNvPr>
            <p:cNvSpPr/>
            <p:nvPr/>
          </p:nvSpPr>
          <p:spPr>
            <a:xfrm>
              <a:off x="8036609" y="1463633"/>
              <a:ext cx="2853451" cy="6153868"/>
            </a:xfrm>
            <a:custGeom>
              <a:avLst/>
              <a:gdLst>
                <a:gd name="connsiteX0" fmla="*/ 0 w 2853451"/>
                <a:gd name="connsiteY0" fmla="*/ 0 h 6153868"/>
                <a:gd name="connsiteX1" fmla="*/ 542156 w 2853451"/>
                <a:gd name="connsiteY1" fmla="*/ 0 h 6153868"/>
                <a:gd name="connsiteX2" fmla="*/ 1027242 w 2853451"/>
                <a:gd name="connsiteY2" fmla="*/ 0 h 6153868"/>
                <a:gd name="connsiteX3" fmla="*/ 1655002 w 2853451"/>
                <a:gd name="connsiteY3" fmla="*/ 0 h 6153868"/>
                <a:gd name="connsiteX4" fmla="*/ 2197157 w 2853451"/>
                <a:gd name="connsiteY4" fmla="*/ 0 h 6153868"/>
                <a:gd name="connsiteX5" fmla="*/ 2853451 w 2853451"/>
                <a:gd name="connsiteY5" fmla="*/ 0 h 6153868"/>
                <a:gd name="connsiteX6" fmla="*/ 2853451 w 2853451"/>
                <a:gd name="connsiteY6" fmla="*/ 682520 h 6153868"/>
                <a:gd name="connsiteX7" fmla="*/ 2853451 w 2853451"/>
                <a:gd name="connsiteY7" fmla="*/ 1241962 h 6153868"/>
                <a:gd name="connsiteX8" fmla="*/ 2853451 w 2853451"/>
                <a:gd name="connsiteY8" fmla="*/ 1801405 h 6153868"/>
                <a:gd name="connsiteX9" fmla="*/ 2853451 w 2853451"/>
                <a:gd name="connsiteY9" fmla="*/ 2237770 h 6153868"/>
                <a:gd name="connsiteX10" fmla="*/ 2853451 w 2853451"/>
                <a:gd name="connsiteY10" fmla="*/ 2674135 h 6153868"/>
                <a:gd name="connsiteX11" fmla="*/ 2853451 w 2853451"/>
                <a:gd name="connsiteY11" fmla="*/ 3233578 h 6153868"/>
                <a:gd name="connsiteX12" fmla="*/ 2853451 w 2853451"/>
                <a:gd name="connsiteY12" fmla="*/ 3854559 h 6153868"/>
                <a:gd name="connsiteX13" fmla="*/ 2853451 w 2853451"/>
                <a:gd name="connsiteY13" fmla="*/ 4229386 h 6153868"/>
                <a:gd name="connsiteX14" fmla="*/ 2853451 w 2853451"/>
                <a:gd name="connsiteY14" fmla="*/ 4788828 h 6153868"/>
                <a:gd name="connsiteX15" fmla="*/ 2853451 w 2853451"/>
                <a:gd name="connsiteY15" fmla="*/ 5348271 h 6153868"/>
                <a:gd name="connsiteX16" fmla="*/ 2853451 w 2853451"/>
                <a:gd name="connsiteY16" fmla="*/ 6153868 h 6153868"/>
                <a:gd name="connsiteX17" fmla="*/ 2254226 w 2853451"/>
                <a:gd name="connsiteY17" fmla="*/ 6153868 h 6153868"/>
                <a:gd name="connsiteX18" fmla="*/ 1683536 w 2853451"/>
                <a:gd name="connsiteY18" fmla="*/ 6153868 h 6153868"/>
                <a:gd name="connsiteX19" fmla="*/ 1198449 w 2853451"/>
                <a:gd name="connsiteY19" fmla="*/ 6153868 h 6153868"/>
                <a:gd name="connsiteX20" fmla="*/ 684828 w 2853451"/>
                <a:gd name="connsiteY20" fmla="*/ 6153868 h 6153868"/>
                <a:gd name="connsiteX21" fmla="*/ 0 w 2853451"/>
                <a:gd name="connsiteY21" fmla="*/ 6153868 h 6153868"/>
                <a:gd name="connsiteX22" fmla="*/ 0 w 2853451"/>
                <a:gd name="connsiteY22" fmla="*/ 5594425 h 6153868"/>
                <a:gd name="connsiteX23" fmla="*/ 0 w 2853451"/>
                <a:gd name="connsiteY23" fmla="*/ 5034983 h 6153868"/>
                <a:gd name="connsiteX24" fmla="*/ 0 w 2853451"/>
                <a:gd name="connsiteY24" fmla="*/ 4537079 h 6153868"/>
                <a:gd name="connsiteX25" fmla="*/ 0 w 2853451"/>
                <a:gd name="connsiteY25" fmla="*/ 4162253 h 6153868"/>
                <a:gd name="connsiteX26" fmla="*/ 0 w 2853451"/>
                <a:gd name="connsiteY26" fmla="*/ 3787426 h 6153868"/>
                <a:gd name="connsiteX27" fmla="*/ 0 w 2853451"/>
                <a:gd name="connsiteY27" fmla="*/ 3166445 h 6153868"/>
                <a:gd name="connsiteX28" fmla="*/ 0 w 2853451"/>
                <a:gd name="connsiteY28" fmla="*/ 2730080 h 6153868"/>
                <a:gd name="connsiteX29" fmla="*/ 0 w 2853451"/>
                <a:gd name="connsiteY29" fmla="*/ 2047560 h 6153868"/>
                <a:gd name="connsiteX30" fmla="*/ 0 w 2853451"/>
                <a:gd name="connsiteY30" fmla="*/ 1549656 h 6153868"/>
                <a:gd name="connsiteX31" fmla="*/ 0 w 2853451"/>
                <a:gd name="connsiteY31" fmla="*/ 1174829 h 6153868"/>
                <a:gd name="connsiteX32" fmla="*/ 0 w 2853451"/>
                <a:gd name="connsiteY32" fmla="*/ 553848 h 6153868"/>
                <a:gd name="connsiteX33" fmla="*/ 0 w 2853451"/>
                <a:gd name="connsiteY33" fmla="*/ 0 h 615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853451" h="6153868" extrusionOk="0">
                  <a:moveTo>
                    <a:pt x="0" y="0"/>
                  </a:moveTo>
                  <a:cubicBezTo>
                    <a:pt x="185802" y="-45636"/>
                    <a:pt x="271480" y="51515"/>
                    <a:pt x="542156" y="0"/>
                  </a:cubicBezTo>
                  <a:cubicBezTo>
                    <a:pt x="812832" y="-51515"/>
                    <a:pt x="786276" y="31244"/>
                    <a:pt x="1027242" y="0"/>
                  </a:cubicBezTo>
                  <a:cubicBezTo>
                    <a:pt x="1268208" y="-31244"/>
                    <a:pt x="1506739" y="9231"/>
                    <a:pt x="1655002" y="0"/>
                  </a:cubicBezTo>
                  <a:cubicBezTo>
                    <a:pt x="1803265" y="-9231"/>
                    <a:pt x="2082246" y="20203"/>
                    <a:pt x="2197157" y="0"/>
                  </a:cubicBezTo>
                  <a:cubicBezTo>
                    <a:pt x="2312069" y="-20203"/>
                    <a:pt x="2638544" y="23066"/>
                    <a:pt x="2853451" y="0"/>
                  </a:cubicBezTo>
                  <a:cubicBezTo>
                    <a:pt x="2899548" y="260659"/>
                    <a:pt x="2845260" y="432530"/>
                    <a:pt x="2853451" y="682520"/>
                  </a:cubicBezTo>
                  <a:cubicBezTo>
                    <a:pt x="2861642" y="932510"/>
                    <a:pt x="2834831" y="1081394"/>
                    <a:pt x="2853451" y="1241962"/>
                  </a:cubicBezTo>
                  <a:cubicBezTo>
                    <a:pt x="2872071" y="1402530"/>
                    <a:pt x="2849309" y="1586097"/>
                    <a:pt x="2853451" y="1801405"/>
                  </a:cubicBezTo>
                  <a:cubicBezTo>
                    <a:pt x="2857593" y="2016713"/>
                    <a:pt x="2840257" y="2022404"/>
                    <a:pt x="2853451" y="2237770"/>
                  </a:cubicBezTo>
                  <a:cubicBezTo>
                    <a:pt x="2866645" y="2453137"/>
                    <a:pt x="2825310" y="2523820"/>
                    <a:pt x="2853451" y="2674135"/>
                  </a:cubicBezTo>
                  <a:cubicBezTo>
                    <a:pt x="2881592" y="2824450"/>
                    <a:pt x="2847626" y="2992204"/>
                    <a:pt x="2853451" y="3233578"/>
                  </a:cubicBezTo>
                  <a:cubicBezTo>
                    <a:pt x="2859276" y="3474952"/>
                    <a:pt x="2825282" y="3627908"/>
                    <a:pt x="2853451" y="3854559"/>
                  </a:cubicBezTo>
                  <a:cubicBezTo>
                    <a:pt x="2881620" y="4081210"/>
                    <a:pt x="2835777" y="4042968"/>
                    <a:pt x="2853451" y="4229386"/>
                  </a:cubicBezTo>
                  <a:cubicBezTo>
                    <a:pt x="2871125" y="4415804"/>
                    <a:pt x="2839964" y="4652769"/>
                    <a:pt x="2853451" y="4788828"/>
                  </a:cubicBezTo>
                  <a:cubicBezTo>
                    <a:pt x="2866938" y="4924887"/>
                    <a:pt x="2850747" y="5154380"/>
                    <a:pt x="2853451" y="5348271"/>
                  </a:cubicBezTo>
                  <a:cubicBezTo>
                    <a:pt x="2856155" y="5542162"/>
                    <a:pt x="2819274" y="5835755"/>
                    <a:pt x="2853451" y="6153868"/>
                  </a:cubicBezTo>
                  <a:cubicBezTo>
                    <a:pt x="2722893" y="6167375"/>
                    <a:pt x="2450302" y="6126017"/>
                    <a:pt x="2254226" y="6153868"/>
                  </a:cubicBezTo>
                  <a:cubicBezTo>
                    <a:pt x="2058150" y="6181719"/>
                    <a:pt x="1884857" y="6122613"/>
                    <a:pt x="1683536" y="6153868"/>
                  </a:cubicBezTo>
                  <a:cubicBezTo>
                    <a:pt x="1482215" y="6185123"/>
                    <a:pt x="1436180" y="6104302"/>
                    <a:pt x="1198449" y="6153868"/>
                  </a:cubicBezTo>
                  <a:cubicBezTo>
                    <a:pt x="960718" y="6203434"/>
                    <a:pt x="806068" y="6115688"/>
                    <a:pt x="684828" y="6153868"/>
                  </a:cubicBezTo>
                  <a:cubicBezTo>
                    <a:pt x="563588" y="6192048"/>
                    <a:pt x="341093" y="6088531"/>
                    <a:pt x="0" y="6153868"/>
                  </a:cubicBezTo>
                  <a:cubicBezTo>
                    <a:pt x="-36129" y="5934069"/>
                    <a:pt x="60412" y="5771969"/>
                    <a:pt x="0" y="5594425"/>
                  </a:cubicBezTo>
                  <a:cubicBezTo>
                    <a:pt x="-60412" y="5416881"/>
                    <a:pt x="60702" y="5295450"/>
                    <a:pt x="0" y="5034983"/>
                  </a:cubicBezTo>
                  <a:cubicBezTo>
                    <a:pt x="-60702" y="4774516"/>
                    <a:pt x="10484" y="4649497"/>
                    <a:pt x="0" y="4537079"/>
                  </a:cubicBezTo>
                  <a:cubicBezTo>
                    <a:pt x="-10484" y="4424661"/>
                    <a:pt x="44773" y="4342737"/>
                    <a:pt x="0" y="4162253"/>
                  </a:cubicBezTo>
                  <a:cubicBezTo>
                    <a:pt x="-44773" y="3981769"/>
                    <a:pt x="16720" y="3875778"/>
                    <a:pt x="0" y="3787426"/>
                  </a:cubicBezTo>
                  <a:cubicBezTo>
                    <a:pt x="-16720" y="3699074"/>
                    <a:pt x="39522" y="3461454"/>
                    <a:pt x="0" y="3166445"/>
                  </a:cubicBezTo>
                  <a:cubicBezTo>
                    <a:pt x="-39522" y="2871436"/>
                    <a:pt x="8309" y="2894396"/>
                    <a:pt x="0" y="2730080"/>
                  </a:cubicBezTo>
                  <a:cubicBezTo>
                    <a:pt x="-8309" y="2565765"/>
                    <a:pt x="76041" y="2270406"/>
                    <a:pt x="0" y="2047560"/>
                  </a:cubicBezTo>
                  <a:cubicBezTo>
                    <a:pt x="-76041" y="1824714"/>
                    <a:pt x="56225" y="1771166"/>
                    <a:pt x="0" y="1549656"/>
                  </a:cubicBezTo>
                  <a:cubicBezTo>
                    <a:pt x="-56225" y="1328146"/>
                    <a:pt x="24001" y="1268756"/>
                    <a:pt x="0" y="1174829"/>
                  </a:cubicBezTo>
                  <a:cubicBezTo>
                    <a:pt x="-24001" y="1080902"/>
                    <a:pt x="71426" y="857437"/>
                    <a:pt x="0" y="553848"/>
                  </a:cubicBezTo>
                  <a:cubicBezTo>
                    <a:pt x="-71426" y="250259"/>
                    <a:pt x="58012" y="113835"/>
                    <a:pt x="0" y="0"/>
                  </a:cubicBezTo>
                  <a:close/>
                </a:path>
              </a:pathLst>
            </a:custGeom>
            <a:noFill/>
            <a:ln w="57150" cap="rnd" cmpd="dbl">
              <a:solidFill>
                <a:schemeClr val="bg1"/>
              </a:solidFill>
              <a:prstDash val="sysDash"/>
              <a:roun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BE4C912-1D54-B107-485D-2530451A8E7F}"/>
                </a:ext>
              </a:extLst>
            </p:cNvPr>
            <p:cNvSpPr/>
            <p:nvPr/>
          </p:nvSpPr>
          <p:spPr>
            <a:xfrm>
              <a:off x="11441473" y="1463633"/>
              <a:ext cx="3191269" cy="6153868"/>
            </a:xfrm>
            <a:custGeom>
              <a:avLst/>
              <a:gdLst>
                <a:gd name="connsiteX0" fmla="*/ 0 w 3191269"/>
                <a:gd name="connsiteY0" fmla="*/ 0 h 6153868"/>
                <a:gd name="connsiteX1" fmla="*/ 499965 w 3191269"/>
                <a:gd name="connsiteY1" fmla="*/ 0 h 6153868"/>
                <a:gd name="connsiteX2" fmla="*/ 936106 w 3191269"/>
                <a:gd name="connsiteY2" fmla="*/ 0 h 6153868"/>
                <a:gd name="connsiteX3" fmla="*/ 1531809 w 3191269"/>
                <a:gd name="connsiteY3" fmla="*/ 0 h 6153868"/>
                <a:gd name="connsiteX4" fmla="*/ 2031775 w 3191269"/>
                <a:gd name="connsiteY4" fmla="*/ 0 h 6153868"/>
                <a:gd name="connsiteX5" fmla="*/ 2531740 w 3191269"/>
                <a:gd name="connsiteY5" fmla="*/ 0 h 6153868"/>
                <a:gd name="connsiteX6" fmla="*/ 3191269 w 3191269"/>
                <a:gd name="connsiteY6" fmla="*/ 0 h 6153868"/>
                <a:gd name="connsiteX7" fmla="*/ 3191269 w 3191269"/>
                <a:gd name="connsiteY7" fmla="*/ 436365 h 6153868"/>
                <a:gd name="connsiteX8" fmla="*/ 3191269 w 3191269"/>
                <a:gd name="connsiteY8" fmla="*/ 995808 h 6153868"/>
                <a:gd name="connsiteX9" fmla="*/ 3191269 w 3191269"/>
                <a:gd name="connsiteY9" fmla="*/ 1432173 h 6153868"/>
                <a:gd name="connsiteX10" fmla="*/ 3191269 w 3191269"/>
                <a:gd name="connsiteY10" fmla="*/ 1868538 h 6153868"/>
                <a:gd name="connsiteX11" fmla="*/ 3191269 w 3191269"/>
                <a:gd name="connsiteY11" fmla="*/ 2427981 h 6153868"/>
                <a:gd name="connsiteX12" fmla="*/ 3191269 w 3191269"/>
                <a:gd name="connsiteY12" fmla="*/ 3048962 h 6153868"/>
                <a:gd name="connsiteX13" fmla="*/ 3191269 w 3191269"/>
                <a:gd name="connsiteY13" fmla="*/ 3423788 h 6153868"/>
                <a:gd name="connsiteX14" fmla="*/ 3191269 w 3191269"/>
                <a:gd name="connsiteY14" fmla="*/ 3983231 h 6153868"/>
                <a:gd name="connsiteX15" fmla="*/ 3191269 w 3191269"/>
                <a:gd name="connsiteY15" fmla="*/ 4542673 h 6153868"/>
                <a:gd name="connsiteX16" fmla="*/ 3191269 w 3191269"/>
                <a:gd name="connsiteY16" fmla="*/ 5102116 h 6153868"/>
                <a:gd name="connsiteX17" fmla="*/ 3191269 w 3191269"/>
                <a:gd name="connsiteY17" fmla="*/ 6153868 h 6153868"/>
                <a:gd name="connsiteX18" fmla="*/ 2627478 w 3191269"/>
                <a:gd name="connsiteY18" fmla="*/ 6153868 h 6153868"/>
                <a:gd name="connsiteX19" fmla="*/ 2191338 w 3191269"/>
                <a:gd name="connsiteY19" fmla="*/ 6153868 h 6153868"/>
                <a:gd name="connsiteX20" fmla="*/ 1723285 w 3191269"/>
                <a:gd name="connsiteY20" fmla="*/ 6153868 h 6153868"/>
                <a:gd name="connsiteX21" fmla="*/ 1127582 w 3191269"/>
                <a:gd name="connsiteY21" fmla="*/ 6153868 h 6153868"/>
                <a:gd name="connsiteX22" fmla="*/ 595704 w 3191269"/>
                <a:gd name="connsiteY22" fmla="*/ 6153868 h 6153868"/>
                <a:gd name="connsiteX23" fmla="*/ 0 w 3191269"/>
                <a:gd name="connsiteY23" fmla="*/ 6153868 h 6153868"/>
                <a:gd name="connsiteX24" fmla="*/ 0 w 3191269"/>
                <a:gd name="connsiteY24" fmla="*/ 5594425 h 6153868"/>
                <a:gd name="connsiteX25" fmla="*/ 0 w 3191269"/>
                <a:gd name="connsiteY25" fmla="*/ 5219599 h 6153868"/>
                <a:gd name="connsiteX26" fmla="*/ 0 w 3191269"/>
                <a:gd name="connsiteY26" fmla="*/ 4844772 h 6153868"/>
                <a:gd name="connsiteX27" fmla="*/ 0 w 3191269"/>
                <a:gd name="connsiteY27" fmla="*/ 4223791 h 6153868"/>
                <a:gd name="connsiteX28" fmla="*/ 0 w 3191269"/>
                <a:gd name="connsiteY28" fmla="*/ 3787426 h 6153868"/>
                <a:gd name="connsiteX29" fmla="*/ 0 w 3191269"/>
                <a:gd name="connsiteY29" fmla="*/ 3104906 h 6153868"/>
                <a:gd name="connsiteX30" fmla="*/ 0 w 3191269"/>
                <a:gd name="connsiteY30" fmla="*/ 2607002 h 6153868"/>
                <a:gd name="connsiteX31" fmla="*/ 0 w 3191269"/>
                <a:gd name="connsiteY31" fmla="*/ 2232176 h 6153868"/>
                <a:gd name="connsiteX32" fmla="*/ 0 w 3191269"/>
                <a:gd name="connsiteY32" fmla="*/ 1611195 h 6153868"/>
                <a:gd name="connsiteX33" fmla="*/ 0 w 3191269"/>
                <a:gd name="connsiteY33" fmla="*/ 1174829 h 6153868"/>
                <a:gd name="connsiteX34" fmla="*/ 0 w 3191269"/>
                <a:gd name="connsiteY34" fmla="*/ 553848 h 6153868"/>
                <a:gd name="connsiteX35" fmla="*/ 0 w 3191269"/>
                <a:gd name="connsiteY35" fmla="*/ 0 h 615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91269" h="6153868" extrusionOk="0">
                  <a:moveTo>
                    <a:pt x="0" y="0"/>
                  </a:moveTo>
                  <a:cubicBezTo>
                    <a:pt x="227659" y="-27283"/>
                    <a:pt x="348490" y="201"/>
                    <a:pt x="499965" y="0"/>
                  </a:cubicBezTo>
                  <a:cubicBezTo>
                    <a:pt x="651440" y="-201"/>
                    <a:pt x="761931" y="5229"/>
                    <a:pt x="936106" y="0"/>
                  </a:cubicBezTo>
                  <a:cubicBezTo>
                    <a:pt x="1110281" y="-5229"/>
                    <a:pt x="1281934" y="25196"/>
                    <a:pt x="1531809" y="0"/>
                  </a:cubicBezTo>
                  <a:cubicBezTo>
                    <a:pt x="1781684" y="-25196"/>
                    <a:pt x="1902846" y="10539"/>
                    <a:pt x="2031775" y="0"/>
                  </a:cubicBezTo>
                  <a:cubicBezTo>
                    <a:pt x="2160704" y="-10539"/>
                    <a:pt x="2373963" y="22520"/>
                    <a:pt x="2531740" y="0"/>
                  </a:cubicBezTo>
                  <a:cubicBezTo>
                    <a:pt x="2689517" y="-22520"/>
                    <a:pt x="2915232" y="37866"/>
                    <a:pt x="3191269" y="0"/>
                  </a:cubicBezTo>
                  <a:cubicBezTo>
                    <a:pt x="3216887" y="207075"/>
                    <a:pt x="3163466" y="307250"/>
                    <a:pt x="3191269" y="436365"/>
                  </a:cubicBezTo>
                  <a:cubicBezTo>
                    <a:pt x="3219072" y="565480"/>
                    <a:pt x="3187127" y="780500"/>
                    <a:pt x="3191269" y="995808"/>
                  </a:cubicBezTo>
                  <a:cubicBezTo>
                    <a:pt x="3195411" y="1211116"/>
                    <a:pt x="3178075" y="1216807"/>
                    <a:pt x="3191269" y="1432173"/>
                  </a:cubicBezTo>
                  <a:cubicBezTo>
                    <a:pt x="3204463" y="1647540"/>
                    <a:pt x="3163128" y="1718223"/>
                    <a:pt x="3191269" y="1868538"/>
                  </a:cubicBezTo>
                  <a:cubicBezTo>
                    <a:pt x="3219410" y="2018853"/>
                    <a:pt x="3185444" y="2186607"/>
                    <a:pt x="3191269" y="2427981"/>
                  </a:cubicBezTo>
                  <a:cubicBezTo>
                    <a:pt x="3197094" y="2669355"/>
                    <a:pt x="3163100" y="2822311"/>
                    <a:pt x="3191269" y="3048962"/>
                  </a:cubicBezTo>
                  <a:cubicBezTo>
                    <a:pt x="3219438" y="3275613"/>
                    <a:pt x="3169162" y="3244647"/>
                    <a:pt x="3191269" y="3423788"/>
                  </a:cubicBezTo>
                  <a:cubicBezTo>
                    <a:pt x="3213376" y="3602929"/>
                    <a:pt x="3182220" y="3844993"/>
                    <a:pt x="3191269" y="3983231"/>
                  </a:cubicBezTo>
                  <a:cubicBezTo>
                    <a:pt x="3200318" y="4121469"/>
                    <a:pt x="3184607" y="4349819"/>
                    <a:pt x="3191269" y="4542673"/>
                  </a:cubicBezTo>
                  <a:cubicBezTo>
                    <a:pt x="3197931" y="4735527"/>
                    <a:pt x="3176364" y="4865616"/>
                    <a:pt x="3191269" y="5102116"/>
                  </a:cubicBezTo>
                  <a:cubicBezTo>
                    <a:pt x="3206174" y="5338616"/>
                    <a:pt x="3127644" y="5822445"/>
                    <a:pt x="3191269" y="6153868"/>
                  </a:cubicBezTo>
                  <a:cubicBezTo>
                    <a:pt x="2952704" y="6220583"/>
                    <a:pt x="2799643" y="6118087"/>
                    <a:pt x="2627478" y="6153868"/>
                  </a:cubicBezTo>
                  <a:cubicBezTo>
                    <a:pt x="2455313" y="6189649"/>
                    <a:pt x="2348357" y="6130499"/>
                    <a:pt x="2191338" y="6153868"/>
                  </a:cubicBezTo>
                  <a:cubicBezTo>
                    <a:pt x="2034319" y="6177237"/>
                    <a:pt x="1854456" y="6119856"/>
                    <a:pt x="1723285" y="6153868"/>
                  </a:cubicBezTo>
                  <a:cubicBezTo>
                    <a:pt x="1592114" y="6187880"/>
                    <a:pt x="1384733" y="6152079"/>
                    <a:pt x="1127582" y="6153868"/>
                  </a:cubicBezTo>
                  <a:cubicBezTo>
                    <a:pt x="870431" y="6155657"/>
                    <a:pt x="799825" y="6121314"/>
                    <a:pt x="595704" y="6153868"/>
                  </a:cubicBezTo>
                  <a:cubicBezTo>
                    <a:pt x="391583" y="6186422"/>
                    <a:pt x="225300" y="6108036"/>
                    <a:pt x="0" y="6153868"/>
                  </a:cubicBezTo>
                  <a:cubicBezTo>
                    <a:pt x="-49333" y="6020903"/>
                    <a:pt x="56725" y="5757225"/>
                    <a:pt x="0" y="5594425"/>
                  </a:cubicBezTo>
                  <a:cubicBezTo>
                    <a:pt x="-56725" y="5431625"/>
                    <a:pt x="44773" y="5400083"/>
                    <a:pt x="0" y="5219599"/>
                  </a:cubicBezTo>
                  <a:cubicBezTo>
                    <a:pt x="-44773" y="5039115"/>
                    <a:pt x="16720" y="4933124"/>
                    <a:pt x="0" y="4844772"/>
                  </a:cubicBezTo>
                  <a:cubicBezTo>
                    <a:pt x="-16720" y="4756420"/>
                    <a:pt x="39522" y="4518800"/>
                    <a:pt x="0" y="4223791"/>
                  </a:cubicBezTo>
                  <a:cubicBezTo>
                    <a:pt x="-39522" y="3928782"/>
                    <a:pt x="8309" y="3951742"/>
                    <a:pt x="0" y="3787426"/>
                  </a:cubicBezTo>
                  <a:cubicBezTo>
                    <a:pt x="-8309" y="3623111"/>
                    <a:pt x="76041" y="3327752"/>
                    <a:pt x="0" y="3104906"/>
                  </a:cubicBezTo>
                  <a:cubicBezTo>
                    <a:pt x="-76041" y="2882060"/>
                    <a:pt x="56225" y="2828512"/>
                    <a:pt x="0" y="2607002"/>
                  </a:cubicBezTo>
                  <a:cubicBezTo>
                    <a:pt x="-56225" y="2385492"/>
                    <a:pt x="33497" y="2320561"/>
                    <a:pt x="0" y="2232176"/>
                  </a:cubicBezTo>
                  <a:cubicBezTo>
                    <a:pt x="-33497" y="2143791"/>
                    <a:pt x="71426" y="1914784"/>
                    <a:pt x="0" y="1611195"/>
                  </a:cubicBezTo>
                  <a:cubicBezTo>
                    <a:pt x="-71426" y="1307606"/>
                    <a:pt x="36768" y="1381571"/>
                    <a:pt x="0" y="1174829"/>
                  </a:cubicBezTo>
                  <a:cubicBezTo>
                    <a:pt x="-36768" y="968087"/>
                    <a:pt x="1489" y="693310"/>
                    <a:pt x="0" y="553848"/>
                  </a:cubicBezTo>
                  <a:cubicBezTo>
                    <a:pt x="-1489" y="414386"/>
                    <a:pt x="8400" y="111196"/>
                    <a:pt x="0" y="0"/>
                  </a:cubicBezTo>
                  <a:close/>
                </a:path>
              </a:pathLst>
            </a:custGeom>
            <a:noFill/>
            <a:ln w="57150" cap="rnd" cmpd="dbl">
              <a:solidFill>
                <a:schemeClr val="bg1"/>
              </a:solidFill>
              <a:prstDash val="sysDash"/>
              <a:roun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24" name="I'm not in love [ahhhhh]{background vocal} 2m59s-3m01s">
              <a:hlinkClick r:id="" action="ppaction://media"/>
              <a:extLst>
                <a:ext uri="{FF2B5EF4-FFF2-40B4-BE49-F238E27FC236}">
                  <a16:creationId xmlns:a16="http://schemas.microsoft.com/office/drawing/2014/main" id="{8F359B15-902E-2004-4E26-41BBBBAE9508}"/>
                </a:ext>
              </a:extLst>
            </p:cNvPr>
            <p:cNvPicPr>
              <a:picLocks/>
            </p:cNvPicPr>
            <p:nvPr>
              <a:audioFile r:link="rId2"/>
              <p:extLst>
                <p:ext uri="{DAA4B4D4-6D71-4841-9C94-3DE7FCFB9230}">
                  <p14:media xmlns:p14="http://schemas.microsoft.com/office/powerpoint/2010/main" r:embed="rId1"/>
                </p:ext>
              </p:extLst>
            </p:nvPr>
          </p:nvPicPr>
          <p:blipFill>
            <a:blip r:embed="rId9">
              <a:alphaModFix amt="0"/>
            </a:blip>
            <a:stretch>
              <a:fillRect/>
            </a:stretch>
          </p:blipFill>
          <p:spPr>
            <a:xfrm>
              <a:off x="8128000" y="1463634"/>
              <a:ext cx="2762060" cy="6213516"/>
            </a:xfrm>
            <a:prstGeom prst="rect">
              <a:avLst/>
            </a:prstGeom>
          </p:spPr>
        </p:pic>
        <p:pic>
          <p:nvPicPr>
            <p:cNvPr id="25" name="I'm not in love [give it back] 3m01s-3m03s">
              <a:hlinkClick r:id="" action="ppaction://media"/>
              <a:extLst>
                <a:ext uri="{FF2B5EF4-FFF2-40B4-BE49-F238E27FC236}">
                  <a16:creationId xmlns:a16="http://schemas.microsoft.com/office/drawing/2014/main" id="{AB3B84E6-68A7-0702-AB84-31600715A781}"/>
                </a:ext>
              </a:extLst>
            </p:cNvPr>
            <p:cNvPicPr preferRelativeResize="0">
              <a:picLocks/>
            </p:cNvPicPr>
            <p:nvPr>
              <a:audioFile r:link="rId4"/>
              <p:extLst>
                <p:ext uri="{DAA4B4D4-6D71-4841-9C94-3DE7FCFB9230}">
                  <p14:media xmlns:p14="http://schemas.microsoft.com/office/powerpoint/2010/main" r:embed="rId3"/>
                </p:ext>
              </p:extLst>
            </p:nvPr>
          </p:nvPicPr>
          <p:blipFill>
            <a:blip r:embed="rId9">
              <a:alphaModFix amt="0"/>
            </a:blip>
            <a:stretch>
              <a:fillRect/>
            </a:stretch>
          </p:blipFill>
          <p:spPr>
            <a:xfrm>
              <a:off x="11441473" y="1463633"/>
              <a:ext cx="3263160" cy="6213517"/>
            </a:xfrm>
            <a:prstGeom prst="rect">
              <a:avLst/>
            </a:prstGeom>
          </p:spPr>
        </p:pic>
        <p:pic>
          <p:nvPicPr>
            <p:cNvPr id="26" name="I'm not in love [ahhhhh]{background vocal} 2m56s-2m57s">
              <a:hlinkClick r:id="" action="ppaction://media"/>
              <a:extLst>
                <a:ext uri="{FF2B5EF4-FFF2-40B4-BE49-F238E27FC236}">
                  <a16:creationId xmlns:a16="http://schemas.microsoft.com/office/drawing/2014/main" id="{8E35041B-1EF2-250E-E02B-871168BDCC2F}"/>
                </a:ext>
              </a:extLst>
            </p:cNvPr>
            <p:cNvPicPr preferRelativeResize="0">
              <a:picLocks/>
            </p:cNvPicPr>
            <p:nvPr>
              <a:audioFile r:link="rId6"/>
              <p:extLst>
                <p:ext uri="{DAA4B4D4-6D71-4841-9C94-3DE7FCFB9230}">
                  <p14:media xmlns:p14="http://schemas.microsoft.com/office/powerpoint/2010/main" r:embed="rId5"/>
                </p:ext>
              </p:extLst>
            </p:nvPr>
          </p:nvPicPr>
          <p:blipFill>
            <a:blip r:embed="rId9">
              <a:alphaModFix amt="0"/>
            </a:blip>
            <a:stretch>
              <a:fillRect/>
            </a:stretch>
          </p:blipFill>
          <p:spPr>
            <a:xfrm>
              <a:off x="1587313" y="1463632"/>
              <a:ext cx="3006686" cy="6216735"/>
            </a:xfrm>
            <a:prstGeom prst="rect">
              <a:avLst/>
            </a:prstGeom>
          </p:spPr>
        </p:pic>
        <p:sp>
          <p:nvSpPr>
            <p:cNvPr id="20" name="TextBox 19">
              <a:extLst>
                <a:ext uri="{FF2B5EF4-FFF2-40B4-BE49-F238E27FC236}">
                  <a16:creationId xmlns:a16="http://schemas.microsoft.com/office/drawing/2014/main" id="{83214B8A-A33C-C832-8CEF-DF94957D755D}"/>
                </a:ext>
              </a:extLst>
            </p:cNvPr>
            <p:cNvSpPr txBox="1"/>
            <p:nvPr/>
          </p:nvSpPr>
          <p:spPr>
            <a:xfrm>
              <a:off x="7351908" y="7732988"/>
              <a:ext cx="4314243" cy="1200329"/>
            </a:xfrm>
            <a:prstGeom prst="rect">
              <a:avLst/>
            </a:prstGeom>
            <a:noFill/>
            <a:ln>
              <a:solidFill>
                <a:schemeClr val="bg1"/>
              </a:solidFill>
            </a:ln>
          </p:spPr>
          <p:txBody>
            <a:bodyPr wrap="square" rtlCol="0">
              <a:spAutoFit/>
            </a:bodyPr>
            <a:lstStyle/>
            <a:p>
              <a:pPr algn="ctr"/>
              <a:r>
                <a:rPr lang="en-US" dirty="0"/>
                <a:t>“</a:t>
              </a:r>
              <a:r>
                <a:rPr lang="en-US" dirty="0" err="1"/>
                <a:t>ahhhhh</a:t>
              </a:r>
              <a:r>
                <a:rPr lang="en-US" dirty="0"/>
                <a:t>”</a:t>
              </a:r>
            </a:p>
            <a:p>
              <a:pPr algn="ctr"/>
              <a:r>
                <a:rPr lang="en-US" dirty="0"/>
                <a:t>soft background vocal</a:t>
              </a:r>
            </a:p>
            <a:p>
              <a:pPr algn="ctr"/>
              <a:endParaRPr lang="en-US" dirty="0"/>
            </a:p>
            <a:p>
              <a:pPr algn="ctr"/>
              <a:r>
                <a:rPr lang="en-US" dirty="0"/>
                <a:t>{click image to listen}</a:t>
              </a:r>
            </a:p>
          </p:txBody>
        </p:sp>
        <p:sp>
          <p:nvSpPr>
            <p:cNvPr id="21" name="TextBox 20">
              <a:extLst>
                <a:ext uri="{FF2B5EF4-FFF2-40B4-BE49-F238E27FC236}">
                  <a16:creationId xmlns:a16="http://schemas.microsoft.com/office/drawing/2014/main" id="{C3BB967B-7E60-1C3E-6909-DFABEF427B9E}"/>
                </a:ext>
              </a:extLst>
            </p:cNvPr>
            <p:cNvSpPr txBox="1"/>
            <p:nvPr/>
          </p:nvSpPr>
          <p:spPr>
            <a:xfrm>
              <a:off x="897587" y="7732988"/>
              <a:ext cx="4314243" cy="1200329"/>
            </a:xfrm>
            <a:prstGeom prst="rect">
              <a:avLst/>
            </a:prstGeom>
            <a:noFill/>
            <a:ln>
              <a:solidFill>
                <a:schemeClr val="bg1"/>
              </a:solidFill>
            </a:ln>
          </p:spPr>
          <p:txBody>
            <a:bodyPr wrap="square" rtlCol="0">
              <a:spAutoFit/>
            </a:bodyPr>
            <a:lstStyle/>
            <a:p>
              <a:pPr algn="ctr"/>
              <a:r>
                <a:rPr lang="en-US" dirty="0"/>
                <a:t>“</a:t>
              </a:r>
              <a:r>
                <a:rPr lang="en-US" dirty="0" err="1"/>
                <a:t>ahhhhh</a:t>
              </a:r>
              <a:r>
                <a:rPr lang="en-US" dirty="0"/>
                <a:t>”</a:t>
              </a:r>
            </a:p>
            <a:p>
              <a:pPr algn="ctr"/>
              <a:r>
                <a:rPr lang="en-US" dirty="0"/>
                <a:t>strong background vocal</a:t>
              </a:r>
            </a:p>
            <a:p>
              <a:pPr algn="ctr"/>
              <a:endParaRPr lang="en-US" dirty="0"/>
            </a:p>
            <a:p>
              <a:pPr algn="ctr"/>
              <a:r>
                <a:rPr lang="en-US" dirty="0"/>
                <a:t>{click image to listen}</a:t>
              </a:r>
            </a:p>
          </p:txBody>
        </p:sp>
        <p:sp>
          <p:nvSpPr>
            <p:cNvPr id="22" name="TextBox 21">
              <a:extLst>
                <a:ext uri="{FF2B5EF4-FFF2-40B4-BE49-F238E27FC236}">
                  <a16:creationId xmlns:a16="http://schemas.microsoft.com/office/drawing/2014/main" id="{673FE034-B844-E524-BB7B-40E32EB944EF}"/>
                </a:ext>
              </a:extLst>
            </p:cNvPr>
            <p:cNvSpPr txBox="1"/>
            <p:nvPr/>
          </p:nvSpPr>
          <p:spPr>
            <a:xfrm>
              <a:off x="11698904" y="7732988"/>
              <a:ext cx="2748298" cy="1200329"/>
            </a:xfrm>
            <a:prstGeom prst="rect">
              <a:avLst/>
            </a:prstGeom>
            <a:noFill/>
            <a:ln>
              <a:solidFill>
                <a:schemeClr val="bg1"/>
              </a:solidFill>
            </a:ln>
          </p:spPr>
          <p:txBody>
            <a:bodyPr wrap="square" rtlCol="0">
              <a:spAutoFit/>
            </a:bodyPr>
            <a:lstStyle/>
            <a:p>
              <a:pPr algn="ctr"/>
              <a:r>
                <a:rPr lang="en-US" dirty="0"/>
                <a:t>“give it back”</a:t>
              </a:r>
            </a:p>
            <a:p>
              <a:pPr algn="ctr"/>
              <a:endParaRPr lang="en-US" dirty="0"/>
            </a:p>
            <a:p>
              <a:pPr algn="ctr"/>
              <a:endParaRPr lang="en-US" dirty="0"/>
            </a:p>
            <a:p>
              <a:pPr algn="ctr"/>
              <a:r>
                <a:rPr lang="en-US" dirty="0"/>
                <a:t>{click image to listen}</a:t>
              </a:r>
            </a:p>
          </p:txBody>
        </p:sp>
        <p:sp>
          <p:nvSpPr>
            <p:cNvPr id="39" name="TextBox 38">
              <a:extLst>
                <a:ext uri="{FF2B5EF4-FFF2-40B4-BE49-F238E27FC236}">
                  <a16:creationId xmlns:a16="http://schemas.microsoft.com/office/drawing/2014/main" id="{C1D68247-3363-6E01-9A17-FDD45BB92886}"/>
                </a:ext>
              </a:extLst>
            </p:cNvPr>
            <p:cNvSpPr txBox="1"/>
            <p:nvPr/>
          </p:nvSpPr>
          <p:spPr>
            <a:xfrm>
              <a:off x="5120515" y="7732988"/>
              <a:ext cx="2322708" cy="369332"/>
            </a:xfrm>
            <a:prstGeom prst="rect">
              <a:avLst/>
            </a:prstGeom>
            <a:noFill/>
          </p:spPr>
          <p:txBody>
            <a:bodyPr wrap="square" rtlCol="0">
              <a:spAutoFit/>
            </a:bodyPr>
            <a:lstStyle/>
            <a:p>
              <a:pPr algn="ctr"/>
              <a:r>
                <a:rPr lang="en-US" dirty="0"/>
                <a:t>“so don’t you ask me”</a:t>
              </a:r>
            </a:p>
          </p:txBody>
        </p:sp>
      </p:grpSp>
      <p:sp>
        <p:nvSpPr>
          <p:cNvPr id="46" name="TextBox 45">
            <a:extLst>
              <a:ext uri="{FF2B5EF4-FFF2-40B4-BE49-F238E27FC236}">
                <a16:creationId xmlns:a16="http://schemas.microsoft.com/office/drawing/2014/main" id="{D7470A70-C320-435D-C655-A675AAB86672}"/>
              </a:ext>
            </a:extLst>
          </p:cNvPr>
          <p:cNvSpPr txBox="1"/>
          <p:nvPr/>
        </p:nvSpPr>
        <p:spPr>
          <a:xfrm>
            <a:off x="7124520" y="284202"/>
            <a:ext cx="2130391" cy="369332"/>
          </a:xfrm>
          <a:prstGeom prst="rect">
            <a:avLst/>
          </a:prstGeom>
          <a:noFill/>
        </p:spPr>
        <p:txBody>
          <a:bodyPr wrap="none" rtlCol="0">
            <a:spAutoFit/>
          </a:bodyPr>
          <a:lstStyle/>
          <a:p>
            <a:r>
              <a:rPr lang="en-US" dirty="0"/>
              <a:t>10cc - I’m not in love</a:t>
            </a:r>
          </a:p>
        </p:txBody>
      </p:sp>
      <p:sp>
        <p:nvSpPr>
          <p:cNvPr id="48" name="TextBox 47">
            <a:extLst>
              <a:ext uri="{FF2B5EF4-FFF2-40B4-BE49-F238E27FC236}">
                <a16:creationId xmlns:a16="http://schemas.microsoft.com/office/drawing/2014/main" id="{9958F7CB-4DE3-796A-B1CA-BCDA53B5FCFF}"/>
              </a:ext>
            </a:extLst>
          </p:cNvPr>
          <p:cNvSpPr txBox="1"/>
          <p:nvPr/>
        </p:nvSpPr>
        <p:spPr>
          <a:xfrm>
            <a:off x="12901603" y="5148425"/>
            <a:ext cx="2099899" cy="923330"/>
          </a:xfrm>
          <a:prstGeom prst="rect">
            <a:avLst/>
          </a:prstGeom>
          <a:noFill/>
        </p:spPr>
        <p:txBody>
          <a:bodyPr wrap="square" rtlCol="0">
            <a:spAutoFit/>
          </a:bodyPr>
          <a:lstStyle/>
          <a:p>
            <a:pPr algn="ctr"/>
            <a:r>
              <a:rPr lang="en-US" dirty="0">
                <a:solidFill>
                  <a:schemeClr val="accent1">
                    <a:lumMod val="20000"/>
                    <a:lumOff val="80000"/>
                  </a:schemeClr>
                </a:solidFill>
              </a:rPr>
              <a:t>~14 stacked irregularly shaped waveforms</a:t>
            </a:r>
          </a:p>
        </p:txBody>
      </p:sp>
      <p:cxnSp>
        <p:nvCxnSpPr>
          <p:cNvPr id="49" name="Straight Arrow Connector 48">
            <a:extLst>
              <a:ext uri="{FF2B5EF4-FFF2-40B4-BE49-F238E27FC236}">
                <a16:creationId xmlns:a16="http://schemas.microsoft.com/office/drawing/2014/main" id="{800BA10B-82C8-DBA8-B6E3-6B2CF713307C}"/>
              </a:ext>
            </a:extLst>
          </p:cNvPr>
          <p:cNvCxnSpPr>
            <a:cxnSpLocks/>
          </p:cNvCxnSpPr>
          <p:nvPr/>
        </p:nvCxnSpPr>
        <p:spPr>
          <a:xfrm flipH="1" flipV="1">
            <a:off x="12350190" y="4971547"/>
            <a:ext cx="836422" cy="49965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20743AA-1F87-8951-BDA5-1AD16856FF9D}"/>
              </a:ext>
            </a:extLst>
          </p:cNvPr>
          <p:cNvCxnSpPr>
            <a:cxnSpLocks/>
          </p:cNvCxnSpPr>
          <p:nvPr/>
        </p:nvCxnSpPr>
        <p:spPr>
          <a:xfrm flipH="1" flipV="1">
            <a:off x="13037107" y="4648447"/>
            <a:ext cx="402686" cy="503195"/>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6A8B64F-C75A-589A-1D41-F3BCADC2CA81}"/>
              </a:ext>
            </a:extLst>
          </p:cNvPr>
          <p:cNvCxnSpPr>
            <a:cxnSpLocks/>
            <a:stCxn id="48" idx="0"/>
          </p:cNvCxnSpPr>
          <p:nvPr/>
        </p:nvCxnSpPr>
        <p:spPr>
          <a:xfrm flipH="1" flipV="1">
            <a:off x="13575208" y="4344119"/>
            <a:ext cx="376345" cy="80430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852BE1C-1DC1-BE64-8467-F124146D88B4}"/>
              </a:ext>
            </a:extLst>
          </p:cNvPr>
          <p:cNvCxnSpPr>
            <a:cxnSpLocks/>
          </p:cNvCxnSpPr>
          <p:nvPr/>
        </p:nvCxnSpPr>
        <p:spPr>
          <a:xfrm flipV="1">
            <a:off x="14173200" y="3219864"/>
            <a:ext cx="75831" cy="192534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62F4DD5C-34C2-9D76-36D8-1CC9B7333D72}"/>
              </a:ext>
            </a:extLst>
          </p:cNvPr>
          <p:cNvSpPr txBox="1"/>
          <p:nvPr/>
        </p:nvSpPr>
        <p:spPr>
          <a:xfrm>
            <a:off x="8459079" y="2896699"/>
            <a:ext cx="2099899" cy="646331"/>
          </a:xfrm>
          <a:prstGeom prst="rect">
            <a:avLst/>
          </a:prstGeom>
          <a:noFill/>
        </p:spPr>
        <p:txBody>
          <a:bodyPr wrap="square" rtlCol="0">
            <a:spAutoFit/>
          </a:bodyPr>
          <a:lstStyle/>
          <a:p>
            <a:pPr algn="ctr"/>
            <a:r>
              <a:rPr lang="en-US" dirty="0">
                <a:solidFill>
                  <a:schemeClr val="accent1">
                    <a:lumMod val="20000"/>
                    <a:lumOff val="80000"/>
                  </a:schemeClr>
                </a:solidFill>
              </a:rPr>
              <a:t>stacked irregularly shaped waveforms</a:t>
            </a:r>
          </a:p>
        </p:txBody>
      </p:sp>
      <p:sp>
        <p:nvSpPr>
          <p:cNvPr id="73" name="TextBox 72">
            <a:extLst>
              <a:ext uri="{FF2B5EF4-FFF2-40B4-BE49-F238E27FC236}">
                <a16:creationId xmlns:a16="http://schemas.microsoft.com/office/drawing/2014/main" id="{46295D9F-0734-29E3-5F39-AD54F9A19774}"/>
              </a:ext>
            </a:extLst>
          </p:cNvPr>
          <p:cNvSpPr txBox="1"/>
          <p:nvPr/>
        </p:nvSpPr>
        <p:spPr>
          <a:xfrm>
            <a:off x="2004758" y="2896699"/>
            <a:ext cx="2099899" cy="646331"/>
          </a:xfrm>
          <a:prstGeom prst="rect">
            <a:avLst/>
          </a:prstGeom>
          <a:noFill/>
        </p:spPr>
        <p:txBody>
          <a:bodyPr wrap="square" rtlCol="0">
            <a:spAutoFit/>
          </a:bodyPr>
          <a:lstStyle/>
          <a:p>
            <a:pPr algn="ctr"/>
            <a:r>
              <a:rPr lang="en-US" dirty="0">
                <a:solidFill>
                  <a:schemeClr val="accent1">
                    <a:lumMod val="20000"/>
                    <a:lumOff val="80000"/>
                  </a:schemeClr>
                </a:solidFill>
              </a:rPr>
              <a:t>stacked irregularly shaped waveforms</a:t>
            </a:r>
          </a:p>
        </p:txBody>
      </p:sp>
    </p:spTree>
    <p:extLst>
      <p:ext uri="{BB962C8B-B14F-4D97-AF65-F5344CB8AC3E}">
        <p14:creationId xmlns:p14="http://schemas.microsoft.com/office/powerpoint/2010/main" val="2678277116"/>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25"/>
                </p:tgtEl>
              </p:cMediaNode>
            </p:audio>
            <p:audio>
              <p:cMediaNode vol="80000">
                <p:cTn id="3" fill="hold" display="0">
                  <p:stCondLst>
                    <p:cond delay="indefinite"/>
                  </p:stCondLst>
                  <p:endCondLst>
                    <p:cond evt="onStopAudio" delay="0">
                      <p:tgtEl>
                        <p:sldTgt/>
                      </p:tgtEl>
                    </p:cond>
                  </p:endCondLst>
                </p:cTn>
                <p:tgtEl>
                  <p:spTgt spid="24"/>
                </p:tgtEl>
              </p:cMediaNode>
            </p:audio>
            <p:audio>
              <p:cMediaNode vol="80000">
                <p:cTn id="4" fill="hold" display="0">
                  <p:stCondLst>
                    <p:cond delay="indefinite"/>
                  </p:stCondLst>
                  <p:endCondLst>
                    <p:cond evt="onStopAudio" delay="0">
                      <p:tgtEl>
                        <p:sldTgt/>
                      </p:tgtEl>
                    </p:cond>
                  </p:endCondLst>
                </p:cTn>
                <p:tgtEl>
                  <p:spTgt spid="2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DA12FB9-CBC3-E5BC-61FA-26C0532599A0}"/>
              </a:ext>
            </a:extLst>
          </p:cNvPr>
          <p:cNvGrpSpPr/>
          <p:nvPr/>
        </p:nvGrpSpPr>
        <p:grpSpPr>
          <a:xfrm>
            <a:off x="0" y="796054"/>
            <a:ext cx="16256000" cy="8347946"/>
            <a:chOff x="0" y="308372"/>
            <a:chExt cx="16256000" cy="8347946"/>
          </a:xfrm>
        </p:grpSpPr>
        <p:pic>
          <p:nvPicPr>
            <p:cNvPr id="9" name="Picture 8" descr="A computer screen capture&#10;&#10;Description automatically generated with low confidence">
              <a:extLst>
                <a:ext uri="{FF2B5EF4-FFF2-40B4-BE49-F238E27FC236}">
                  <a16:creationId xmlns:a16="http://schemas.microsoft.com/office/drawing/2014/main" id="{B9077AB0-C5ED-8333-5809-0A179617AE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08372"/>
              <a:ext cx="16256000" cy="7424616"/>
            </a:xfrm>
            <a:prstGeom prst="rect">
              <a:avLst/>
            </a:prstGeom>
          </p:spPr>
        </p:pic>
        <p:sp>
          <p:nvSpPr>
            <p:cNvPr id="2" name="Rectangle 1">
              <a:extLst>
                <a:ext uri="{FF2B5EF4-FFF2-40B4-BE49-F238E27FC236}">
                  <a16:creationId xmlns:a16="http://schemas.microsoft.com/office/drawing/2014/main" id="{9F99412D-3C53-63CA-E373-879E6343C80B}"/>
                </a:ext>
              </a:extLst>
            </p:cNvPr>
            <p:cNvSpPr/>
            <p:nvPr/>
          </p:nvSpPr>
          <p:spPr>
            <a:xfrm>
              <a:off x="1524000" y="931362"/>
              <a:ext cx="3124199" cy="6670718"/>
            </a:xfrm>
            <a:custGeom>
              <a:avLst/>
              <a:gdLst>
                <a:gd name="connsiteX0" fmla="*/ 0 w 3124199"/>
                <a:gd name="connsiteY0" fmla="*/ 0 h 6670718"/>
                <a:gd name="connsiteX1" fmla="*/ 489458 w 3124199"/>
                <a:gd name="connsiteY1" fmla="*/ 0 h 6670718"/>
                <a:gd name="connsiteX2" fmla="*/ 916432 w 3124199"/>
                <a:gd name="connsiteY2" fmla="*/ 0 h 6670718"/>
                <a:gd name="connsiteX3" fmla="*/ 1499616 w 3124199"/>
                <a:gd name="connsiteY3" fmla="*/ 0 h 6670718"/>
                <a:gd name="connsiteX4" fmla="*/ 1989073 w 3124199"/>
                <a:gd name="connsiteY4" fmla="*/ 0 h 6670718"/>
                <a:gd name="connsiteX5" fmla="*/ 2478531 w 3124199"/>
                <a:gd name="connsiteY5" fmla="*/ 0 h 6670718"/>
                <a:gd name="connsiteX6" fmla="*/ 3124199 w 3124199"/>
                <a:gd name="connsiteY6" fmla="*/ 0 h 6670718"/>
                <a:gd name="connsiteX7" fmla="*/ 3124199 w 3124199"/>
                <a:gd name="connsiteY7" fmla="*/ 422479 h 6670718"/>
                <a:gd name="connsiteX8" fmla="*/ 3124199 w 3124199"/>
                <a:gd name="connsiteY8" fmla="*/ 978372 h 6670718"/>
                <a:gd name="connsiteX9" fmla="*/ 3124199 w 3124199"/>
                <a:gd name="connsiteY9" fmla="*/ 1400851 h 6670718"/>
                <a:gd name="connsiteX10" fmla="*/ 3124199 w 3124199"/>
                <a:gd name="connsiteY10" fmla="*/ 1823330 h 6670718"/>
                <a:gd name="connsiteX11" fmla="*/ 3124199 w 3124199"/>
                <a:gd name="connsiteY11" fmla="*/ 2379223 h 6670718"/>
                <a:gd name="connsiteX12" fmla="*/ 3124199 w 3124199"/>
                <a:gd name="connsiteY12" fmla="*/ 3001823 h 6670718"/>
                <a:gd name="connsiteX13" fmla="*/ 3124199 w 3124199"/>
                <a:gd name="connsiteY13" fmla="*/ 3357595 h 6670718"/>
                <a:gd name="connsiteX14" fmla="*/ 3124199 w 3124199"/>
                <a:gd name="connsiteY14" fmla="*/ 3913488 h 6670718"/>
                <a:gd name="connsiteX15" fmla="*/ 3124199 w 3124199"/>
                <a:gd name="connsiteY15" fmla="*/ 4469381 h 6670718"/>
                <a:gd name="connsiteX16" fmla="*/ 3124199 w 3124199"/>
                <a:gd name="connsiteY16" fmla="*/ 5025274 h 6670718"/>
                <a:gd name="connsiteX17" fmla="*/ 3124199 w 3124199"/>
                <a:gd name="connsiteY17" fmla="*/ 5647875 h 6670718"/>
                <a:gd name="connsiteX18" fmla="*/ 3124199 w 3124199"/>
                <a:gd name="connsiteY18" fmla="*/ 6670718 h 6670718"/>
                <a:gd name="connsiteX19" fmla="*/ 2572257 w 3124199"/>
                <a:gd name="connsiteY19" fmla="*/ 6670718 h 6670718"/>
                <a:gd name="connsiteX20" fmla="*/ 2114041 w 3124199"/>
                <a:gd name="connsiteY20" fmla="*/ 6670718 h 6670718"/>
                <a:gd name="connsiteX21" fmla="*/ 1530858 w 3124199"/>
                <a:gd name="connsiteY21" fmla="*/ 6670718 h 6670718"/>
                <a:gd name="connsiteX22" fmla="*/ 1010158 w 3124199"/>
                <a:gd name="connsiteY22" fmla="*/ 6670718 h 6670718"/>
                <a:gd name="connsiteX23" fmla="*/ 551942 w 3124199"/>
                <a:gd name="connsiteY23" fmla="*/ 6670718 h 6670718"/>
                <a:gd name="connsiteX24" fmla="*/ 0 w 3124199"/>
                <a:gd name="connsiteY24" fmla="*/ 6670718 h 6670718"/>
                <a:gd name="connsiteX25" fmla="*/ 0 w 3124199"/>
                <a:gd name="connsiteY25" fmla="*/ 6314946 h 6670718"/>
                <a:gd name="connsiteX26" fmla="*/ 0 w 3124199"/>
                <a:gd name="connsiteY26" fmla="*/ 5959175 h 6670718"/>
                <a:gd name="connsiteX27" fmla="*/ 0 w 3124199"/>
                <a:gd name="connsiteY27" fmla="*/ 5336574 h 6670718"/>
                <a:gd name="connsiteX28" fmla="*/ 0 w 3124199"/>
                <a:gd name="connsiteY28" fmla="*/ 4914096 h 6670718"/>
                <a:gd name="connsiteX29" fmla="*/ 0 w 3124199"/>
                <a:gd name="connsiteY29" fmla="*/ 4224788 h 6670718"/>
                <a:gd name="connsiteX30" fmla="*/ 0 w 3124199"/>
                <a:gd name="connsiteY30" fmla="*/ 3735602 h 6670718"/>
                <a:gd name="connsiteX31" fmla="*/ 0 w 3124199"/>
                <a:gd name="connsiteY31" fmla="*/ 3379830 h 6670718"/>
                <a:gd name="connsiteX32" fmla="*/ 0 w 3124199"/>
                <a:gd name="connsiteY32" fmla="*/ 2757230 h 6670718"/>
                <a:gd name="connsiteX33" fmla="*/ 0 w 3124199"/>
                <a:gd name="connsiteY33" fmla="*/ 2334751 h 6670718"/>
                <a:gd name="connsiteX34" fmla="*/ 0 w 3124199"/>
                <a:gd name="connsiteY34" fmla="*/ 1712151 h 6670718"/>
                <a:gd name="connsiteX35" fmla="*/ 0 w 3124199"/>
                <a:gd name="connsiteY35" fmla="*/ 1022843 h 6670718"/>
                <a:gd name="connsiteX36" fmla="*/ 0 w 3124199"/>
                <a:gd name="connsiteY36" fmla="*/ 533657 h 6670718"/>
                <a:gd name="connsiteX37" fmla="*/ 0 w 3124199"/>
                <a:gd name="connsiteY37" fmla="*/ 0 h 667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24199" h="6670718" extrusionOk="0">
                  <a:moveTo>
                    <a:pt x="0" y="0"/>
                  </a:moveTo>
                  <a:cubicBezTo>
                    <a:pt x="160652" y="-18371"/>
                    <a:pt x="284735" y="12648"/>
                    <a:pt x="489458" y="0"/>
                  </a:cubicBezTo>
                  <a:cubicBezTo>
                    <a:pt x="694181" y="-12648"/>
                    <a:pt x="773606" y="11689"/>
                    <a:pt x="916432" y="0"/>
                  </a:cubicBezTo>
                  <a:cubicBezTo>
                    <a:pt x="1059258" y="-11689"/>
                    <a:pt x="1231630" y="59738"/>
                    <a:pt x="1499616" y="0"/>
                  </a:cubicBezTo>
                  <a:cubicBezTo>
                    <a:pt x="1767602" y="-59738"/>
                    <a:pt x="1791242" y="72"/>
                    <a:pt x="1989073" y="0"/>
                  </a:cubicBezTo>
                  <a:cubicBezTo>
                    <a:pt x="2186904" y="-72"/>
                    <a:pt x="2350250" y="36863"/>
                    <a:pt x="2478531" y="0"/>
                  </a:cubicBezTo>
                  <a:cubicBezTo>
                    <a:pt x="2606812" y="-36863"/>
                    <a:pt x="2897124" y="44826"/>
                    <a:pt x="3124199" y="0"/>
                  </a:cubicBezTo>
                  <a:cubicBezTo>
                    <a:pt x="3167043" y="201808"/>
                    <a:pt x="3092644" y="248685"/>
                    <a:pt x="3124199" y="422479"/>
                  </a:cubicBezTo>
                  <a:cubicBezTo>
                    <a:pt x="3155754" y="596273"/>
                    <a:pt x="3110556" y="845311"/>
                    <a:pt x="3124199" y="978372"/>
                  </a:cubicBezTo>
                  <a:cubicBezTo>
                    <a:pt x="3137842" y="1111433"/>
                    <a:pt x="3091403" y="1254327"/>
                    <a:pt x="3124199" y="1400851"/>
                  </a:cubicBezTo>
                  <a:cubicBezTo>
                    <a:pt x="3156995" y="1547375"/>
                    <a:pt x="3090733" y="1613351"/>
                    <a:pt x="3124199" y="1823330"/>
                  </a:cubicBezTo>
                  <a:cubicBezTo>
                    <a:pt x="3157665" y="2033309"/>
                    <a:pt x="3064067" y="2238522"/>
                    <a:pt x="3124199" y="2379223"/>
                  </a:cubicBezTo>
                  <a:cubicBezTo>
                    <a:pt x="3184331" y="2519924"/>
                    <a:pt x="3109137" y="2853478"/>
                    <a:pt x="3124199" y="3001823"/>
                  </a:cubicBezTo>
                  <a:cubicBezTo>
                    <a:pt x="3139261" y="3150168"/>
                    <a:pt x="3121396" y="3284064"/>
                    <a:pt x="3124199" y="3357595"/>
                  </a:cubicBezTo>
                  <a:cubicBezTo>
                    <a:pt x="3127002" y="3431126"/>
                    <a:pt x="3104134" y="3669722"/>
                    <a:pt x="3124199" y="3913488"/>
                  </a:cubicBezTo>
                  <a:cubicBezTo>
                    <a:pt x="3144264" y="4157254"/>
                    <a:pt x="3079667" y="4286859"/>
                    <a:pt x="3124199" y="4469381"/>
                  </a:cubicBezTo>
                  <a:cubicBezTo>
                    <a:pt x="3168731" y="4651903"/>
                    <a:pt x="3091001" y="4825845"/>
                    <a:pt x="3124199" y="5025274"/>
                  </a:cubicBezTo>
                  <a:cubicBezTo>
                    <a:pt x="3157397" y="5224703"/>
                    <a:pt x="3060209" y="5440929"/>
                    <a:pt x="3124199" y="5647875"/>
                  </a:cubicBezTo>
                  <a:cubicBezTo>
                    <a:pt x="3188189" y="5854821"/>
                    <a:pt x="3085997" y="6388485"/>
                    <a:pt x="3124199" y="6670718"/>
                  </a:cubicBezTo>
                  <a:cubicBezTo>
                    <a:pt x="2990915" y="6724473"/>
                    <a:pt x="2731579" y="6635016"/>
                    <a:pt x="2572257" y="6670718"/>
                  </a:cubicBezTo>
                  <a:cubicBezTo>
                    <a:pt x="2412935" y="6706420"/>
                    <a:pt x="2326283" y="6667440"/>
                    <a:pt x="2114041" y="6670718"/>
                  </a:cubicBezTo>
                  <a:cubicBezTo>
                    <a:pt x="1901799" y="6673996"/>
                    <a:pt x="1748073" y="6653881"/>
                    <a:pt x="1530858" y="6670718"/>
                  </a:cubicBezTo>
                  <a:cubicBezTo>
                    <a:pt x="1313643" y="6687555"/>
                    <a:pt x="1257824" y="6611307"/>
                    <a:pt x="1010158" y="6670718"/>
                  </a:cubicBezTo>
                  <a:cubicBezTo>
                    <a:pt x="762492" y="6730129"/>
                    <a:pt x="759790" y="6650405"/>
                    <a:pt x="551942" y="6670718"/>
                  </a:cubicBezTo>
                  <a:cubicBezTo>
                    <a:pt x="344094" y="6691031"/>
                    <a:pt x="198013" y="6664449"/>
                    <a:pt x="0" y="6670718"/>
                  </a:cubicBezTo>
                  <a:cubicBezTo>
                    <a:pt x="-13899" y="6495646"/>
                    <a:pt x="30036" y="6460361"/>
                    <a:pt x="0" y="6314946"/>
                  </a:cubicBezTo>
                  <a:cubicBezTo>
                    <a:pt x="-30036" y="6169531"/>
                    <a:pt x="30751" y="6075076"/>
                    <a:pt x="0" y="5959175"/>
                  </a:cubicBezTo>
                  <a:cubicBezTo>
                    <a:pt x="-30751" y="5843274"/>
                    <a:pt x="25612" y="5588207"/>
                    <a:pt x="0" y="5336574"/>
                  </a:cubicBezTo>
                  <a:cubicBezTo>
                    <a:pt x="-25612" y="5084941"/>
                    <a:pt x="14026" y="5062691"/>
                    <a:pt x="0" y="4914096"/>
                  </a:cubicBezTo>
                  <a:cubicBezTo>
                    <a:pt x="-14026" y="4765501"/>
                    <a:pt x="57335" y="4492558"/>
                    <a:pt x="0" y="4224788"/>
                  </a:cubicBezTo>
                  <a:cubicBezTo>
                    <a:pt x="-57335" y="3957018"/>
                    <a:pt x="30889" y="3844021"/>
                    <a:pt x="0" y="3735602"/>
                  </a:cubicBezTo>
                  <a:cubicBezTo>
                    <a:pt x="-30889" y="3627183"/>
                    <a:pt x="35824" y="3534315"/>
                    <a:pt x="0" y="3379830"/>
                  </a:cubicBezTo>
                  <a:cubicBezTo>
                    <a:pt x="-35824" y="3225345"/>
                    <a:pt x="36448" y="2978339"/>
                    <a:pt x="0" y="2757230"/>
                  </a:cubicBezTo>
                  <a:cubicBezTo>
                    <a:pt x="-36448" y="2536121"/>
                    <a:pt x="43580" y="2459264"/>
                    <a:pt x="0" y="2334751"/>
                  </a:cubicBezTo>
                  <a:cubicBezTo>
                    <a:pt x="-43580" y="2210238"/>
                    <a:pt x="45117" y="1865740"/>
                    <a:pt x="0" y="1712151"/>
                  </a:cubicBezTo>
                  <a:cubicBezTo>
                    <a:pt x="-45117" y="1558562"/>
                    <a:pt x="53231" y="1177268"/>
                    <a:pt x="0" y="1022843"/>
                  </a:cubicBezTo>
                  <a:cubicBezTo>
                    <a:pt x="-53231" y="868418"/>
                    <a:pt x="49" y="687150"/>
                    <a:pt x="0" y="533657"/>
                  </a:cubicBezTo>
                  <a:cubicBezTo>
                    <a:pt x="-49" y="380164"/>
                    <a:pt x="240" y="126052"/>
                    <a:pt x="0" y="0"/>
                  </a:cubicBezTo>
                  <a:close/>
                </a:path>
              </a:pathLst>
            </a:custGeom>
            <a:noFill/>
            <a:ln w="57150" cap="rnd" cmpd="dbl">
              <a:solidFill>
                <a:schemeClr val="bg1"/>
              </a:solidFill>
              <a:prstDash val="sysDash"/>
              <a:roun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5CF85CF-07A6-839D-417E-459A3CF9E383}"/>
                </a:ext>
              </a:extLst>
            </p:cNvPr>
            <p:cNvSpPr/>
            <p:nvPr/>
          </p:nvSpPr>
          <p:spPr>
            <a:xfrm>
              <a:off x="5600700" y="931362"/>
              <a:ext cx="6819900" cy="6670718"/>
            </a:xfrm>
            <a:custGeom>
              <a:avLst/>
              <a:gdLst>
                <a:gd name="connsiteX0" fmla="*/ 0 w 6819900"/>
                <a:gd name="connsiteY0" fmla="*/ 0 h 6670718"/>
                <a:gd name="connsiteX1" fmla="*/ 500126 w 6819900"/>
                <a:gd name="connsiteY1" fmla="*/ 0 h 6670718"/>
                <a:gd name="connsiteX2" fmla="*/ 863854 w 6819900"/>
                <a:gd name="connsiteY2" fmla="*/ 0 h 6670718"/>
                <a:gd name="connsiteX3" fmla="*/ 1568577 w 6819900"/>
                <a:gd name="connsiteY3" fmla="*/ 0 h 6670718"/>
                <a:gd name="connsiteX4" fmla="*/ 2068703 w 6819900"/>
                <a:gd name="connsiteY4" fmla="*/ 0 h 6670718"/>
                <a:gd name="connsiteX5" fmla="*/ 2568829 w 6819900"/>
                <a:gd name="connsiteY5" fmla="*/ 0 h 6670718"/>
                <a:gd name="connsiteX6" fmla="*/ 3273552 w 6819900"/>
                <a:gd name="connsiteY6" fmla="*/ 0 h 6670718"/>
                <a:gd name="connsiteX7" fmla="*/ 3705479 w 6819900"/>
                <a:gd name="connsiteY7" fmla="*/ 0 h 6670718"/>
                <a:gd name="connsiteX8" fmla="*/ 4410202 w 6819900"/>
                <a:gd name="connsiteY8" fmla="*/ 0 h 6670718"/>
                <a:gd name="connsiteX9" fmla="*/ 5114925 w 6819900"/>
                <a:gd name="connsiteY9" fmla="*/ 0 h 6670718"/>
                <a:gd name="connsiteX10" fmla="*/ 5683250 w 6819900"/>
                <a:gd name="connsiteY10" fmla="*/ 0 h 6670718"/>
                <a:gd name="connsiteX11" fmla="*/ 6819900 w 6819900"/>
                <a:gd name="connsiteY11" fmla="*/ 0 h 6670718"/>
                <a:gd name="connsiteX12" fmla="*/ 6819900 w 6819900"/>
                <a:gd name="connsiteY12" fmla="*/ 489186 h 6670718"/>
                <a:gd name="connsiteX13" fmla="*/ 6819900 w 6819900"/>
                <a:gd name="connsiteY13" fmla="*/ 844958 h 6670718"/>
                <a:gd name="connsiteX14" fmla="*/ 6819900 w 6819900"/>
                <a:gd name="connsiteY14" fmla="*/ 1400851 h 6670718"/>
                <a:gd name="connsiteX15" fmla="*/ 6819900 w 6819900"/>
                <a:gd name="connsiteY15" fmla="*/ 1956744 h 6670718"/>
                <a:gd name="connsiteX16" fmla="*/ 6819900 w 6819900"/>
                <a:gd name="connsiteY16" fmla="*/ 2512637 h 6670718"/>
                <a:gd name="connsiteX17" fmla="*/ 6819900 w 6819900"/>
                <a:gd name="connsiteY17" fmla="*/ 3135237 h 6670718"/>
                <a:gd name="connsiteX18" fmla="*/ 6819900 w 6819900"/>
                <a:gd name="connsiteY18" fmla="*/ 3757838 h 6670718"/>
                <a:gd name="connsiteX19" fmla="*/ 6819900 w 6819900"/>
                <a:gd name="connsiteY19" fmla="*/ 4380438 h 6670718"/>
                <a:gd name="connsiteX20" fmla="*/ 6819900 w 6819900"/>
                <a:gd name="connsiteY20" fmla="*/ 4736210 h 6670718"/>
                <a:gd name="connsiteX21" fmla="*/ 6819900 w 6819900"/>
                <a:gd name="connsiteY21" fmla="*/ 5158689 h 6670718"/>
                <a:gd name="connsiteX22" fmla="*/ 6819900 w 6819900"/>
                <a:gd name="connsiteY22" fmla="*/ 5781289 h 6670718"/>
                <a:gd name="connsiteX23" fmla="*/ 6819900 w 6819900"/>
                <a:gd name="connsiteY23" fmla="*/ 6670718 h 6670718"/>
                <a:gd name="connsiteX24" fmla="*/ 6387973 w 6819900"/>
                <a:gd name="connsiteY24" fmla="*/ 6670718 h 6670718"/>
                <a:gd name="connsiteX25" fmla="*/ 6024245 w 6819900"/>
                <a:gd name="connsiteY25" fmla="*/ 6670718 h 6670718"/>
                <a:gd name="connsiteX26" fmla="*/ 5660517 w 6819900"/>
                <a:gd name="connsiteY26" fmla="*/ 6670718 h 6670718"/>
                <a:gd name="connsiteX27" fmla="*/ 5092192 w 6819900"/>
                <a:gd name="connsiteY27" fmla="*/ 6670718 h 6670718"/>
                <a:gd name="connsiteX28" fmla="*/ 4660265 w 6819900"/>
                <a:gd name="connsiteY28" fmla="*/ 6670718 h 6670718"/>
                <a:gd name="connsiteX29" fmla="*/ 4023741 w 6819900"/>
                <a:gd name="connsiteY29" fmla="*/ 6670718 h 6670718"/>
                <a:gd name="connsiteX30" fmla="*/ 3591814 w 6819900"/>
                <a:gd name="connsiteY30" fmla="*/ 6670718 h 6670718"/>
                <a:gd name="connsiteX31" fmla="*/ 2955290 w 6819900"/>
                <a:gd name="connsiteY31" fmla="*/ 6670718 h 6670718"/>
                <a:gd name="connsiteX32" fmla="*/ 2591562 w 6819900"/>
                <a:gd name="connsiteY32" fmla="*/ 6670718 h 6670718"/>
                <a:gd name="connsiteX33" fmla="*/ 1955038 w 6819900"/>
                <a:gd name="connsiteY33" fmla="*/ 6670718 h 6670718"/>
                <a:gd name="connsiteX34" fmla="*/ 1523111 w 6819900"/>
                <a:gd name="connsiteY34" fmla="*/ 6670718 h 6670718"/>
                <a:gd name="connsiteX35" fmla="*/ 1159383 w 6819900"/>
                <a:gd name="connsiteY35" fmla="*/ 6670718 h 6670718"/>
                <a:gd name="connsiteX36" fmla="*/ 727456 w 6819900"/>
                <a:gd name="connsiteY36" fmla="*/ 6670718 h 6670718"/>
                <a:gd name="connsiteX37" fmla="*/ 0 w 6819900"/>
                <a:gd name="connsiteY37" fmla="*/ 6670718 h 6670718"/>
                <a:gd name="connsiteX38" fmla="*/ 0 w 6819900"/>
                <a:gd name="connsiteY38" fmla="*/ 6248239 h 6670718"/>
                <a:gd name="connsiteX39" fmla="*/ 0 w 6819900"/>
                <a:gd name="connsiteY39" fmla="*/ 5892468 h 6670718"/>
                <a:gd name="connsiteX40" fmla="*/ 0 w 6819900"/>
                <a:gd name="connsiteY40" fmla="*/ 5536696 h 6670718"/>
                <a:gd name="connsiteX41" fmla="*/ 0 w 6819900"/>
                <a:gd name="connsiteY41" fmla="*/ 4914096 h 6670718"/>
                <a:gd name="connsiteX42" fmla="*/ 0 w 6819900"/>
                <a:gd name="connsiteY42" fmla="*/ 4558324 h 6670718"/>
                <a:gd name="connsiteX43" fmla="*/ 0 w 6819900"/>
                <a:gd name="connsiteY43" fmla="*/ 4002431 h 6670718"/>
                <a:gd name="connsiteX44" fmla="*/ 0 w 6819900"/>
                <a:gd name="connsiteY44" fmla="*/ 3579952 h 6670718"/>
                <a:gd name="connsiteX45" fmla="*/ 0 w 6819900"/>
                <a:gd name="connsiteY45" fmla="*/ 3024059 h 6670718"/>
                <a:gd name="connsiteX46" fmla="*/ 0 w 6819900"/>
                <a:gd name="connsiteY46" fmla="*/ 2468166 h 6670718"/>
                <a:gd name="connsiteX47" fmla="*/ 0 w 6819900"/>
                <a:gd name="connsiteY47" fmla="*/ 1912272 h 6670718"/>
                <a:gd name="connsiteX48" fmla="*/ 0 w 6819900"/>
                <a:gd name="connsiteY48" fmla="*/ 1356379 h 6670718"/>
                <a:gd name="connsiteX49" fmla="*/ 0 w 6819900"/>
                <a:gd name="connsiteY49" fmla="*/ 867193 h 6670718"/>
                <a:gd name="connsiteX50" fmla="*/ 0 w 6819900"/>
                <a:gd name="connsiteY50" fmla="*/ 0 h 667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819900" h="6670718" extrusionOk="0">
                  <a:moveTo>
                    <a:pt x="0" y="0"/>
                  </a:moveTo>
                  <a:cubicBezTo>
                    <a:pt x="126009" y="-23400"/>
                    <a:pt x="277578" y="41635"/>
                    <a:pt x="500126" y="0"/>
                  </a:cubicBezTo>
                  <a:cubicBezTo>
                    <a:pt x="722674" y="-41635"/>
                    <a:pt x="746173" y="23820"/>
                    <a:pt x="863854" y="0"/>
                  </a:cubicBezTo>
                  <a:cubicBezTo>
                    <a:pt x="981535" y="-23820"/>
                    <a:pt x="1266020" y="27841"/>
                    <a:pt x="1568577" y="0"/>
                  </a:cubicBezTo>
                  <a:cubicBezTo>
                    <a:pt x="1871134" y="-27841"/>
                    <a:pt x="1930403" y="7122"/>
                    <a:pt x="2068703" y="0"/>
                  </a:cubicBezTo>
                  <a:cubicBezTo>
                    <a:pt x="2207003" y="-7122"/>
                    <a:pt x="2382174" y="9309"/>
                    <a:pt x="2568829" y="0"/>
                  </a:cubicBezTo>
                  <a:cubicBezTo>
                    <a:pt x="2755484" y="-9309"/>
                    <a:pt x="2956965" y="23093"/>
                    <a:pt x="3273552" y="0"/>
                  </a:cubicBezTo>
                  <a:cubicBezTo>
                    <a:pt x="3590139" y="-23093"/>
                    <a:pt x="3573794" y="47700"/>
                    <a:pt x="3705479" y="0"/>
                  </a:cubicBezTo>
                  <a:cubicBezTo>
                    <a:pt x="3837164" y="-47700"/>
                    <a:pt x="4165042" y="68857"/>
                    <a:pt x="4410202" y="0"/>
                  </a:cubicBezTo>
                  <a:cubicBezTo>
                    <a:pt x="4655362" y="-68857"/>
                    <a:pt x="4865935" y="60804"/>
                    <a:pt x="5114925" y="0"/>
                  </a:cubicBezTo>
                  <a:cubicBezTo>
                    <a:pt x="5363915" y="-60804"/>
                    <a:pt x="5568939" y="48733"/>
                    <a:pt x="5683250" y="0"/>
                  </a:cubicBezTo>
                  <a:cubicBezTo>
                    <a:pt x="5797561" y="-48733"/>
                    <a:pt x="6578502" y="37407"/>
                    <a:pt x="6819900" y="0"/>
                  </a:cubicBezTo>
                  <a:cubicBezTo>
                    <a:pt x="6857325" y="242066"/>
                    <a:pt x="6785369" y="337534"/>
                    <a:pt x="6819900" y="489186"/>
                  </a:cubicBezTo>
                  <a:cubicBezTo>
                    <a:pt x="6854431" y="640838"/>
                    <a:pt x="6817097" y="771427"/>
                    <a:pt x="6819900" y="844958"/>
                  </a:cubicBezTo>
                  <a:cubicBezTo>
                    <a:pt x="6822703" y="918489"/>
                    <a:pt x="6799835" y="1157085"/>
                    <a:pt x="6819900" y="1400851"/>
                  </a:cubicBezTo>
                  <a:cubicBezTo>
                    <a:pt x="6839965" y="1644617"/>
                    <a:pt x="6775368" y="1774222"/>
                    <a:pt x="6819900" y="1956744"/>
                  </a:cubicBezTo>
                  <a:cubicBezTo>
                    <a:pt x="6864432" y="2139266"/>
                    <a:pt x="6786702" y="2313208"/>
                    <a:pt x="6819900" y="2512637"/>
                  </a:cubicBezTo>
                  <a:cubicBezTo>
                    <a:pt x="6853098" y="2712066"/>
                    <a:pt x="6754867" y="2934547"/>
                    <a:pt x="6819900" y="3135237"/>
                  </a:cubicBezTo>
                  <a:cubicBezTo>
                    <a:pt x="6884933" y="3335927"/>
                    <a:pt x="6750295" y="3457405"/>
                    <a:pt x="6819900" y="3757838"/>
                  </a:cubicBezTo>
                  <a:cubicBezTo>
                    <a:pt x="6889505" y="4058271"/>
                    <a:pt x="6751704" y="4236544"/>
                    <a:pt x="6819900" y="4380438"/>
                  </a:cubicBezTo>
                  <a:cubicBezTo>
                    <a:pt x="6888096" y="4524332"/>
                    <a:pt x="6806171" y="4600136"/>
                    <a:pt x="6819900" y="4736210"/>
                  </a:cubicBezTo>
                  <a:cubicBezTo>
                    <a:pt x="6833629" y="4872284"/>
                    <a:pt x="6800005" y="4977942"/>
                    <a:pt x="6819900" y="5158689"/>
                  </a:cubicBezTo>
                  <a:cubicBezTo>
                    <a:pt x="6839795" y="5339436"/>
                    <a:pt x="6784233" y="5559801"/>
                    <a:pt x="6819900" y="5781289"/>
                  </a:cubicBezTo>
                  <a:cubicBezTo>
                    <a:pt x="6855567" y="6002777"/>
                    <a:pt x="6761116" y="6417746"/>
                    <a:pt x="6819900" y="6670718"/>
                  </a:cubicBezTo>
                  <a:cubicBezTo>
                    <a:pt x="6705293" y="6690112"/>
                    <a:pt x="6578079" y="6627980"/>
                    <a:pt x="6387973" y="6670718"/>
                  </a:cubicBezTo>
                  <a:cubicBezTo>
                    <a:pt x="6197867" y="6713456"/>
                    <a:pt x="6101687" y="6635957"/>
                    <a:pt x="6024245" y="6670718"/>
                  </a:cubicBezTo>
                  <a:cubicBezTo>
                    <a:pt x="5946803" y="6705479"/>
                    <a:pt x="5796790" y="6661005"/>
                    <a:pt x="5660517" y="6670718"/>
                  </a:cubicBezTo>
                  <a:cubicBezTo>
                    <a:pt x="5524244" y="6680431"/>
                    <a:pt x="5298246" y="6619729"/>
                    <a:pt x="5092192" y="6670718"/>
                  </a:cubicBezTo>
                  <a:cubicBezTo>
                    <a:pt x="4886139" y="6721707"/>
                    <a:pt x="4810750" y="6643659"/>
                    <a:pt x="4660265" y="6670718"/>
                  </a:cubicBezTo>
                  <a:cubicBezTo>
                    <a:pt x="4509780" y="6697777"/>
                    <a:pt x="4194759" y="6640424"/>
                    <a:pt x="4023741" y="6670718"/>
                  </a:cubicBezTo>
                  <a:cubicBezTo>
                    <a:pt x="3852723" y="6701012"/>
                    <a:pt x="3759541" y="6653752"/>
                    <a:pt x="3591814" y="6670718"/>
                  </a:cubicBezTo>
                  <a:cubicBezTo>
                    <a:pt x="3424087" y="6687684"/>
                    <a:pt x="3197503" y="6633695"/>
                    <a:pt x="2955290" y="6670718"/>
                  </a:cubicBezTo>
                  <a:cubicBezTo>
                    <a:pt x="2713077" y="6707741"/>
                    <a:pt x="2708794" y="6635465"/>
                    <a:pt x="2591562" y="6670718"/>
                  </a:cubicBezTo>
                  <a:cubicBezTo>
                    <a:pt x="2474330" y="6705971"/>
                    <a:pt x="2217564" y="6626999"/>
                    <a:pt x="1955038" y="6670718"/>
                  </a:cubicBezTo>
                  <a:cubicBezTo>
                    <a:pt x="1692512" y="6714437"/>
                    <a:pt x="1614867" y="6644674"/>
                    <a:pt x="1523111" y="6670718"/>
                  </a:cubicBezTo>
                  <a:cubicBezTo>
                    <a:pt x="1431355" y="6696762"/>
                    <a:pt x="1330484" y="6646602"/>
                    <a:pt x="1159383" y="6670718"/>
                  </a:cubicBezTo>
                  <a:cubicBezTo>
                    <a:pt x="988282" y="6694834"/>
                    <a:pt x="849821" y="6650880"/>
                    <a:pt x="727456" y="6670718"/>
                  </a:cubicBezTo>
                  <a:cubicBezTo>
                    <a:pt x="605091" y="6690556"/>
                    <a:pt x="359171" y="6614626"/>
                    <a:pt x="0" y="6670718"/>
                  </a:cubicBezTo>
                  <a:cubicBezTo>
                    <a:pt x="-23653" y="6585405"/>
                    <a:pt x="32292" y="6417931"/>
                    <a:pt x="0" y="6248239"/>
                  </a:cubicBezTo>
                  <a:cubicBezTo>
                    <a:pt x="-32292" y="6078547"/>
                    <a:pt x="21529" y="5965986"/>
                    <a:pt x="0" y="5892468"/>
                  </a:cubicBezTo>
                  <a:cubicBezTo>
                    <a:pt x="-21529" y="5818950"/>
                    <a:pt x="1542" y="5615870"/>
                    <a:pt x="0" y="5536696"/>
                  </a:cubicBezTo>
                  <a:cubicBezTo>
                    <a:pt x="-1542" y="5457522"/>
                    <a:pt x="38532" y="5159266"/>
                    <a:pt x="0" y="4914096"/>
                  </a:cubicBezTo>
                  <a:cubicBezTo>
                    <a:pt x="-38532" y="4668926"/>
                    <a:pt x="6292" y="4630035"/>
                    <a:pt x="0" y="4558324"/>
                  </a:cubicBezTo>
                  <a:cubicBezTo>
                    <a:pt x="-6292" y="4486613"/>
                    <a:pt x="63914" y="4168233"/>
                    <a:pt x="0" y="4002431"/>
                  </a:cubicBezTo>
                  <a:cubicBezTo>
                    <a:pt x="-63914" y="3836629"/>
                    <a:pt x="44336" y="3670748"/>
                    <a:pt x="0" y="3579952"/>
                  </a:cubicBezTo>
                  <a:cubicBezTo>
                    <a:pt x="-44336" y="3489156"/>
                    <a:pt x="19386" y="3177894"/>
                    <a:pt x="0" y="3024059"/>
                  </a:cubicBezTo>
                  <a:cubicBezTo>
                    <a:pt x="-19386" y="2870224"/>
                    <a:pt x="42879" y="2583613"/>
                    <a:pt x="0" y="2468166"/>
                  </a:cubicBezTo>
                  <a:cubicBezTo>
                    <a:pt x="-42879" y="2352719"/>
                    <a:pt x="2373" y="2023837"/>
                    <a:pt x="0" y="1912272"/>
                  </a:cubicBezTo>
                  <a:cubicBezTo>
                    <a:pt x="-2373" y="1800707"/>
                    <a:pt x="35019" y="1496446"/>
                    <a:pt x="0" y="1356379"/>
                  </a:cubicBezTo>
                  <a:cubicBezTo>
                    <a:pt x="-35019" y="1216312"/>
                    <a:pt x="30418" y="995755"/>
                    <a:pt x="0" y="867193"/>
                  </a:cubicBezTo>
                  <a:cubicBezTo>
                    <a:pt x="-30418" y="738631"/>
                    <a:pt x="98562" y="371360"/>
                    <a:pt x="0" y="0"/>
                  </a:cubicBezTo>
                  <a:close/>
                </a:path>
              </a:pathLst>
            </a:custGeom>
            <a:noFill/>
            <a:ln w="57150" cap="rnd" cmpd="dbl">
              <a:solidFill>
                <a:schemeClr val="bg1"/>
              </a:solidFill>
              <a:prstDash val="sysDash"/>
              <a:roun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Mmm Mmm Mmm Mmm [once there was this girl who] 0m55s-0m59s">
              <a:hlinkClick r:id="" action="ppaction://media"/>
              <a:extLst>
                <a:ext uri="{FF2B5EF4-FFF2-40B4-BE49-F238E27FC236}">
                  <a16:creationId xmlns:a16="http://schemas.microsoft.com/office/drawing/2014/main" id="{9E623A4A-00F9-41FF-8DCE-C3D1424386A1}"/>
                </a:ext>
              </a:extLst>
            </p:cNvPr>
            <p:cNvPicPr preferRelativeResize="0">
              <a:picLocks/>
            </p:cNvPicPr>
            <p:nvPr>
              <a:audioFile r:link="rId2"/>
              <p:extLst>
                <p:ext uri="{DAA4B4D4-6D71-4841-9C94-3DE7FCFB9230}">
                  <p14:media xmlns:p14="http://schemas.microsoft.com/office/powerpoint/2010/main" r:embed="rId1"/>
                </p:ext>
              </p:extLst>
            </p:nvPr>
          </p:nvPicPr>
          <p:blipFill>
            <a:blip r:embed="rId7">
              <a:alphaModFix amt="0"/>
            </a:blip>
            <a:stretch>
              <a:fillRect/>
            </a:stretch>
          </p:blipFill>
          <p:spPr>
            <a:xfrm>
              <a:off x="5600700" y="931362"/>
              <a:ext cx="6807200" cy="6670718"/>
            </a:xfrm>
            <a:prstGeom prst="rect">
              <a:avLst/>
            </a:prstGeom>
          </p:spPr>
        </p:pic>
        <p:pic>
          <p:nvPicPr>
            <p:cNvPr id="10" name="Mmm Mmm Mmm Mmm {piano} 0m52s-0m54s">
              <a:hlinkClick r:id="" action="ppaction://media"/>
              <a:extLst>
                <a:ext uri="{FF2B5EF4-FFF2-40B4-BE49-F238E27FC236}">
                  <a16:creationId xmlns:a16="http://schemas.microsoft.com/office/drawing/2014/main" id="{50A0DE39-226D-4C99-C772-76F6CC107294}"/>
                </a:ext>
              </a:extLst>
            </p:cNvPr>
            <p:cNvPicPr preferRelativeResize="0">
              <a:picLocks/>
            </p:cNvPicPr>
            <p:nvPr>
              <a:audioFile r:link="rId4"/>
              <p:extLst>
                <p:ext uri="{DAA4B4D4-6D71-4841-9C94-3DE7FCFB9230}">
                  <p14:media xmlns:p14="http://schemas.microsoft.com/office/powerpoint/2010/main" r:embed="rId3"/>
                </p:ext>
              </p:extLst>
            </p:nvPr>
          </p:nvPicPr>
          <p:blipFill>
            <a:blip r:embed="rId7">
              <a:alphaModFix amt="0"/>
            </a:blip>
            <a:stretch>
              <a:fillRect/>
            </a:stretch>
          </p:blipFill>
          <p:spPr>
            <a:xfrm>
              <a:off x="1524000" y="931362"/>
              <a:ext cx="3124199" cy="6670718"/>
            </a:xfrm>
            <a:prstGeom prst="rect">
              <a:avLst/>
            </a:prstGeom>
          </p:spPr>
        </p:pic>
        <p:sp>
          <p:nvSpPr>
            <p:cNvPr id="14" name="TextBox 13">
              <a:extLst>
                <a:ext uri="{FF2B5EF4-FFF2-40B4-BE49-F238E27FC236}">
                  <a16:creationId xmlns:a16="http://schemas.microsoft.com/office/drawing/2014/main" id="{EC62D615-A5C6-A28F-5727-0C7BD4477B6A}"/>
                </a:ext>
              </a:extLst>
            </p:cNvPr>
            <p:cNvSpPr txBox="1"/>
            <p:nvPr/>
          </p:nvSpPr>
          <p:spPr>
            <a:xfrm>
              <a:off x="897587" y="7732988"/>
              <a:ext cx="4314243" cy="923330"/>
            </a:xfrm>
            <a:prstGeom prst="rect">
              <a:avLst/>
            </a:prstGeom>
            <a:noFill/>
            <a:ln>
              <a:solidFill>
                <a:schemeClr val="bg1"/>
              </a:solidFill>
            </a:ln>
          </p:spPr>
          <p:txBody>
            <a:bodyPr wrap="square" rtlCol="0">
              <a:spAutoFit/>
            </a:bodyPr>
            <a:lstStyle/>
            <a:p>
              <a:pPr algn="ctr"/>
              <a:r>
                <a:rPr lang="en-US" dirty="0"/>
                <a:t>[guitar]</a:t>
              </a:r>
            </a:p>
            <a:p>
              <a:pPr algn="ctr"/>
              <a:endParaRPr lang="en-US" dirty="0"/>
            </a:p>
            <a:p>
              <a:pPr algn="ctr"/>
              <a:r>
                <a:rPr lang="en-US" dirty="0"/>
                <a:t>{click image to listen}</a:t>
              </a:r>
            </a:p>
          </p:txBody>
        </p:sp>
        <p:sp>
          <p:nvSpPr>
            <p:cNvPr id="15" name="TextBox 14">
              <a:extLst>
                <a:ext uri="{FF2B5EF4-FFF2-40B4-BE49-F238E27FC236}">
                  <a16:creationId xmlns:a16="http://schemas.microsoft.com/office/drawing/2014/main" id="{ED457F06-4ADD-C41F-1D4B-7D916D40A966}"/>
                </a:ext>
              </a:extLst>
            </p:cNvPr>
            <p:cNvSpPr txBox="1"/>
            <p:nvPr/>
          </p:nvSpPr>
          <p:spPr>
            <a:xfrm>
              <a:off x="6311424" y="7732988"/>
              <a:ext cx="5398452" cy="923330"/>
            </a:xfrm>
            <a:prstGeom prst="rect">
              <a:avLst/>
            </a:prstGeom>
            <a:noFill/>
            <a:ln>
              <a:solidFill>
                <a:schemeClr val="bg1"/>
              </a:solidFill>
            </a:ln>
          </p:spPr>
          <p:txBody>
            <a:bodyPr wrap="square" rtlCol="0">
              <a:spAutoFit/>
            </a:bodyPr>
            <a:lstStyle/>
            <a:p>
              <a:pPr algn="ctr"/>
              <a:r>
                <a:rPr lang="en-US" dirty="0"/>
                <a:t>“once there was a girl who”</a:t>
              </a:r>
            </a:p>
            <a:p>
              <a:pPr algn="ctr"/>
              <a:endParaRPr lang="en-US" dirty="0"/>
            </a:p>
            <a:p>
              <a:pPr algn="ctr"/>
              <a:r>
                <a:rPr lang="en-US" dirty="0"/>
                <a:t>{click image to listen}</a:t>
              </a:r>
            </a:p>
          </p:txBody>
        </p:sp>
        <p:sp>
          <p:nvSpPr>
            <p:cNvPr id="17" name="TextBox 16">
              <a:extLst>
                <a:ext uri="{FF2B5EF4-FFF2-40B4-BE49-F238E27FC236}">
                  <a16:creationId xmlns:a16="http://schemas.microsoft.com/office/drawing/2014/main" id="{E094E7E1-2ABF-0352-B28B-F0806D7DEAFE}"/>
                </a:ext>
              </a:extLst>
            </p:cNvPr>
            <p:cNvSpPr txBox="1"/>
            <p:nvPr/>
          </p:nvSpPr>
          <p:spPr>
            <a:xfrm>
              <a:off x="13106400" y="7732988"/>
              <a:ext cx="2933700" cy="646331"/>
            </a:xfrm>
            <a:prstGeom prst="rect">
              <a:avLst/>
            </a:prstGeom>
            <a:noFill/>
            <a:ln>
              <a:solidFill>
                <a:schemeClr val="bg1"/>
              </a:solidFill>
            </a:ln>
          </p:spPr>
          <p:txBody>
            <a:bodyPr wrap="square" rtlCol="0">
              <a:spAutoFit/>
            </a:bodyPr>
            <a:lstStyle/>
            <a:p>
              <a:pPr algn="ctr"/>
              <a:r>
                <a:rPr lang="en-US" dirty="0"/>
                <a:t>“wouldn’t go and change with the girls in”</a:t>
              </a:r>
            </a:p>
          </p:txBody>
        </p:sp>
      </p:grpSp>
      <p:sp>
        <p:nvSpPr>
          <p:cNvPr id="20" name="TextBox 19">
            <a:extLst>
              <a:ext uri="{FF2B5EF4-FFF2-40B4-BE49-F238E27FC236}">
                <a16:creationId xmlns:a16="http://schemas.microsoft.com/office/drawing/2014/main" id="{C71E6ED2-6A30-B52D-4D5E-B543811CB69D}"/>
              </a:ext>
            </a:extLst>
          </p:cNvPr>
          <p:cNvSpPr txBox="1"/>
          <p:nvPr/>
        </p:nvSpPr>
        <p:spPr>
          <a:xfrm>
            <a:off x="6645609" y="176602"/>
            <a:ext cx="4717382" cy="369332"/>
          </a:xfrm>
          <a:prstGeom prst="rect">
            <a:avLst/>
          </a:prstGeom>
          <a:noFill/>
        </p:spPr>
        <p:txBody>
          <a:bodyPr wrap="none" rtlCol="0">
            <a:spAutoFit/>
          </a:bodyPr>
          <a:lstStyle/>
          <a:p>
            <a:r>
              <a:rPr lang="en-US" dirty="0"/>
              <a:t>Crash Test Dummies – </a:t>
            </a:r>
            <a:r>
              <a:rPr lang="en-US" dirty="0" err="1"/>
              <a:t>Mmm</a:t>
            </a:r>
            <a:r>
              <a:rPr lang="en-US" dirty="0"/>
              <a:t> </a:t>
            </a:r>
            <a:r>
              <a:rPr lang="en-US" dirty="0" err="1"/>
              <a:t>Mmm</a:t>
            </a:r>
            <a:r>
              <a:rPr lang="en-US" dirty="0"/>
              <a:t> </a:t>
            </a:r>
            <a:r>
              <a:rPr lang="en-US" dirty="0" err="1"/>
              <a:t>Mmm</a:t>
            </a:r>
            <a:r>
              <a:rPr lang="en-US" dirty="0"/>
              <a:t> </a:t>
            </a:r>
            <a:r>
              <a:rPr lang="en-US" dirty="0" err="1"/>
              <a:t>Mmm</a:t>
            </a:r>
            <a:endParaRPr lang="en-US" dirty="0"/>
          </a:p>
        </p:txBody>
      </p:sp>
      <p:sp>
        <p:nvSpPr>
          <p:cNvPr id="28" name="TextBox 27">
            <a:extLst>
              <a:ext uri="{FF2B5EF4-FFF2-40B4-BE49-F238E27FC236}">
                <a16:creationId xmlns:a16="http://schemas.microsoft.com/office/drawing/2014/main" id="{96A2A4C2-CF90-179A-135B-3D8A53E569F6}"/>
              </a:ext>
            </a:extLst>
          </p:cNvPr>
          <p:cNvSpPr txBox="1"/>
          <p:nvPr/>
        </p:nvSpPr>
        <p:spPr>
          <a:xfrm>
            <a:off x="7443629" y="4087744"/>
            <a:ext cx="1868167" cy="923330"/>
          </a:xfrm>
          <a:prstGeom prst="rect">
            <a:avLst/>
          </a:prstGeom>
          <a:noFill/>
        </p:spPr>
        <p:txBody>
          <a:bodyPr wrap="square" rtlCol="0">
            <a:spAutoFit/>
          </a:bodyPr>
          <a:lstStyle/>
          <a:p>
            <a:pPr algn="ctr"/>
            <a:r>
              <a:rPr lang="en-US" dirty="0">
                <a:solidFill>
                  <a:schemeClr val="accent1">
                    <a:lumMod val="20000"/>
                    <a:lumOff val="80000"/>
                  </a:schemeClr>
                </a:solidFill>
              </a:rPr>
              <a:t>~14 stacked irregularly shaped waveforms</a:t>
            </a:r>
          </a:p>
        </p:txBody>
      </p:sp>
      <p:sp>
        <p:nvSpPr>
          <p:cNvPr id="29" name="TextBox 28">
            <a:extLst>
              <a:ext uri="{FF2B5EF4-FFF2-40B4-BE49-F238E27FC236}">
                <a16:creationId xmlns:a16="http://schemas.microsoft.com/office/drawing/2014/main" id="{4191599B-C73D-8AAE-5010-919C5E88DAEC}"/>
              </a:ext>
            </a:extLst>
          </p:cNvPr>
          <p:cNvSpPr txBox="1"/>
          <p:nvPr/>
        </p:nvSpPr>
        <p:spPr>
          <a:xfrm>
            <a:off x="2240916" y="3764579"/>
            <a:ext cx="1868167" cy="646331"/>
          </a:xfrm>
          <a:prstGeom prst="rect">
            <a:avLst/>
          </a:prstGeom>
          <a:noFill/>
        </p:spPr>
        <p:txBody>
          <a:bodyPr wrap="square" rtlCol="0">
            <a:spAutoFit/>
          </a:bodyPr>
          <a:lstStyle/>
          <a:p>
            <a:pPr algn="ctr"/>
            <a:r>
              <a:rPr lang="en-US" dirty="0">
                <a:solidFill>
                  <a:schemeClr val="accent1">
                    <a:lumMod val="20000"/>
                    <a:lumOff val="80000"/>
                  </a:schemeClr>
                </a:solidFill>
              </a:rPr>
              <a:t>~6 stacked flat waveforms</a:t>
            </a:r>
          </a:p>
        </p:txBody>
      </p:sp>
      <p:cxnSp>
        <p:nvCxnSpPr>
          <p:cNvPr id="31" name="Straight Arrow Connector 30">
            <a:extLst>
              <a:ext uri="{FF2B5EF4-FFF2-40B4-BE49-F238E27FC236}">
                <a16:creationId xmlns:a16="http://schemas.microsoft.com/office/drawing/2014/main" id="{E967217D-8306-DF46-6248-FBCAB98119A0}"/>
              </a:ext>
            </a:extLst>
          </p:cNvPr>
          <p:cNvCxnSpPr>
            <a:cxnSpLocks/>
          </p:cNvCxnSpPr>
          <p:nvPr/>
        </p:nvCxnSpPr>
        <p:spPr>
          <a:xfrm flipH="1" flipV="1">
            <a:off x="7200900" y="3954364"/>
            <a:ext cx="457200" cy="369332"/>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F13097C-CF3D-A063-44A7-8B6692663454}"/>
              </a:ext>
            </a:extLst>
          </p:cNvPr>
          <p:cNvCxnSpPr>
            <a:cxnSpLocks/>
          </p:cNvCxnSpPr>
          <p:nvPr/>
        </p:nvCxnSpPr>
        <p:spPr>
          <a:xfrm flipH="1">
            <a:off x="7095808" y="4754403"/>
            <a:ext cx="562292" cy="108299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22A9E1-4156-B040-22E2-05DFBE8EE008}"/>
              </a:ext>
            </a:extLst>
          </p:cNvPr>
          <p:cNvCxnSpPr>
            <a:cxnSpLocks/>
          </p:cNvCxnSpPr>
          <p:nvPr/>
        </p:nvCxnSpPr>
        <p:spPr>
          <a:xfrm>
            <a:off x="8969773" y="4886014"/>
            <a:ext cx="472758" cy="25012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24F6E8F-1153-E037-5A89-DE78E63EB9A1}"/>
              </a:ext>
            </a:extLst>
          </p:cNvPr>
          <p:cNvCxnSpPr>
            <a:cxnSpLocks/>
          </p:cNvCxnSpPr>
          <p:nvPr/>
        </p:nvCxnSpPr>
        <p:spPr>
          <a:xfrm>
            <a:off x="8597902" y="5011074"/>
            <a:ext cx="485457" cy="161832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F2C9514-188A-9A02-C7B4-199F6FA28CB1}"/>
              </a:ext>
            </a:extLst>
          </p:cNvPr>
          <p:cNvCxnSpPr>
            <a:cxnSpLocks/>
          </p:cNvCxnSpPr>
          <p:nvPr/>
        </p:nvCxnSpPr>
        <p:spPr>
          <a:xfrm flipH="1" flipV="1">
            <a:off x="7095808" y="2686704"/>
            <a:ext cx="695642" cy="157561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A857187-93EA-2D84-7ABE-304D9CB48D48}"/>
              </a:ext>
            </a:extLst>
          </p:cNvPr>
          <p:cNvSpPr txBox="1"/>
          <p:nvPr/>
        </p:nvSpPr>
        <p:spPr>
          <a:xfrm>
            <a:off x="9962280" y="3257550"/>
            <a:ext cx="1112041" cy="369332"/>
          </a:xfrm>
          <a:prstGeom prst="rect">
            <a:avLst/>
          </a:prstGeom>
          <a:noFill/>
        </p:spPr>
        <p:txBody>
          <a:bodyPr wrap="square" rtlCol="0">
            <a:spAutoFit/>
          </a:bodyPr>
          <a:lstStyle/>
          <a:p>
            <a:pPr algn="ctr"/>
            <a:r>
              <a:rPr lang="en-US" dirty="0">
                <a:solidFill>
                  <a:schemeClr val="accent1">
                    <a:lumMod val="20000"/>
                    <a:lumOff val="80000"/>
                  </a:schemeClr>
                </a:solidFill>
              </a:rPr>
              <a:t>vocal hiss </a:t>
            </a:r>
          </a:p>
        </p:txBody>
      </p:sp>
      <p:cxnSp>
        <p:nvCxnSpPr>
          <p:cNvPr id="47" name="Straight Arrow Connector 46">
            <a:extLst>
              <a:ext uri="{FF2B5EF4-FFF2-40B4-BE49-F238E27FC236}">
                <a16:creationId xmlns:a16="http://schemas.microsoft.com/office/drawing/2014/main" id="{87AB4A23-717A-40C4-CA67-14008FF9D62B}"/>
              </a:ext>
            </a:extLst>
          </p:cNvPr>
          <p:cNvCxnSpPr>
            <a:cxnSpLocks/>
          </p:cNvCxnSpPr>
          <p:nvPr/>
        </p:nvCxnSpPr>
        <p:spPr>
          <a:xfrm flipV="1">
            <a:off x="10953513" y="2686704"/>
            <a:ext cx="609837" cy="60733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CA39A15-22B3-EE07-AD68-36157C85DC2C}"/>
              </a:ext>
            </a:extLst>
          </p:cNvPr>
          <p:cNvCxnSpPr>
            <a:cxnSpLocks/>
          </p:cNvCxnSpPr>
          <p:nvPr/>
        </p:nvCxnSpPr>
        <p:spPr>
          <a:xfrm flipH="1" flipV="1">
            <a:off x="7791450" y="2134320"/>
            <a:ext cx="2266598" cy="115972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D33BB01-BD6C-E7CC-AC9D-C73D9C4DC914}"/>
              </a:ext>
            </a:extLst>
          </p:cNvPr>
          <p:cNvCxnSpPr>
            <a:cxnSpLocks/>
            <a:stCxn id="46" idx="1"/>
          </p:cNvCxnSpPr>
          <p:nvPr/>
        </p:nvCxnSpPr>
        <p:spPr>
          <a:xfrm flipH="1" flipV="1">
            <a:off x="6561146" y="2268112"/>
            <a:ext cx="3401134" cy="117410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F376051-0783-9A24-158B-B480953236A8}"/>
              </a:ext>
            </a:extLst>
          </p:cNvPr>
          <p:cNvCxnSpPr>
            <a:cxnSpLocks/>
          </p:cNvCxnSpPr>
          <p:nvPr/>
        </p:nvCxnSpPr>
        <p:spPr>
          <a:xfrm flipH="1" flipV="1">
            <a:off x="8628701" y="2134320"/>
            <a:ext cx="1678863" cy="112323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836E9B1-F707-E9D3-A1A4-06B05008263C}"/>
              </a:ext>
            </a:extLst>
          </p:cNvPr>
          <p:cNvCxnSpPr>
            <a:cxnSpLocks/>
            <a:stCxn id="46" idx="0"/>
          </p:cNvCxnSpPr>
          <p:nvPr/>
        </p:nvCxnSpPr>
        <p:spPr>
          <a:xfrm flipH="1" flipV="1">
            <a:off x="10108963" y="2199774"/>
            <a:ext cx="409338" cy="105777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175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graphical user interface&#10;&#10;Description automatically generated">
            <a:extLst>
              <a:ext uri="{FF2B5EF4-FFF2-40B4-BE49-F238E27FC236}">
                <a16:creationId xmlns:a16="http://schemas.microsoft.com/office/drawing/2014/main" id="{6060854F-3C95-1436-CD95-4069D97C54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912782"/>
            <a:ext cx="16256000" cy="7012010"/>
          </a:xfrm>
          <a:prstGeom prst="rect">
            <a:avLst/>
          </a:prstGeom>
        </p:spPr>
      </p:pic>
      <p:sp>
        <p:nvSpPr>
          <p:cNvPr id="3" name="Rectangle 2">
            <a:extLst>
              <a:ext uri="{FF2B5EF4-FFF2-40B4-BE49-F238E27FC236}">
                <a16:creationId xmlns:a16="http://schemas.microsoft.com/office/drawing/2014/main" id="{E23909A4-2495-2495-454C-67EB9B95489C}"/>
              </a:ext>
            </a:extLst>
          </p:cNvPr>
          <p:cNvSpPr/>
          <p:nvPr/>
        </p:nvSpPr>
        <p:spPr>
          <a:xfrm>
            <a:off x="1504950" y="1543046"/>
            <a:ext cx="3810000" cy="6293893"/>
          </a:xfrm>
          <a:custGeom>
            <a:avLst/>
            <a:gdLst>
              <a:gd name="connsiteX0" fmla="*/ 0 w 3810000"/>
              <a:gd name="connsiteY0" fmla="*/ 0 h 6293893"/>
              <a:gd name="connsiteX1" fmla="*/ 506186 w 3810000"/>
              <a:gd name="connsiteY1" fmla="*/ 0 h 6293893"/>
              <a:gd name="connsiteX2" fmla="*/ 936171 w 3810000"/>
              <a:gd name="connsiteY2" fmla="*/ 0 h 6293893"/>
              <a:gd name="connsiteX3" fmla="*/ 1556657 w 3810000"/>
              <a:gd name="connsiteY3" fmla="*/ 0 h 6293893"/>
              <a:gd name="connsiteX4" fmla="*/ 2062843 w 3810000"/>
              <a:gd name="connsiteY4" fmla="*/ 0 h 6293893"/>
              <a:gd name="connsiteX5" fmla="*/ 2569029 w 3810000"/>
              <a:gd name="connsiteY5" fmla="*/ 0 h 6293893"/>
              <a:gd name="connsiteX6" fmla="*/ 3189514 w 3810000"/>
              <a:gd name="connsiteY6" fmla="*/ 0 h 6293893"/>
              <a:gd name="connsiteX7" fmla="*/ 3810000 w 3810000"/>
              <a:gd name="connsiteY7" fmla="*/ 0 h 6293893"/>
              <a:gd name="connsiteX8" fmla="*/ 3810000 w 3810000"/>
              <a:gd name="connsiteY8" fmla="*/ 698050 h 6293893"/>
              <a:gd name="connsiteX9" fmla="*/ 3810000 w 3810000"/>
              <a:gd name="connsiteY9" fmla="*/ 1144344 h 6293893"/>
              <a:gd name="connsiteX10" fmla="*/ 3810000 w 3810000"/>
              <a:gd name="connsiteY10" fmla="*/ 1590638 h 6293893"/>
              <a:gd name="connsiteX11" fmla="*/ 3810000 w 3810000"/>
              <a:gd name="connsiteY11" fmla="*/ 2162811 h 6293893"/>
              <a:gd name="connsiteX12" fmla="*/ 3810000 w 3810000"/>
              <a:gd name="connsiteY12" fmla="*/ 2797922 h 6293893"/>
              <a:gd name="connsiteX13" fmla="*/ 3810000 w 3810000"/>
              <a:gd name="connsiteY13" fmla="*/ 3181277 h 6293893"/>
              <a:gd name="connsiteX14" fmla="*/ 3810000 w 3810000"/>
              <a:gd name="connsiteY14" fmla="*/ 3753449 h 6293893"/>
              <a:gd name="connsiteX15" fmla="*/ 3810000 w 3810000"/>
              <a:gd name="connsiteY15" fmla="*/ 4325621 h 6293893"/>
              <a:gd name="connsiteX16" fmla="*/ 3810000 w 3810000"/>
              <a:gd name="connsiteY16" fmla="*/ 4897793 h 6293893"/>
              <a:gd name="connsiteX17" fmla="*/ 3810000 w 3810000"/>
              <a:gd name="connsiteY17" fmla="*/ 5532904 h 6293893"/>
              <a:gd name="connsiteX18" fmla="*/ 3810000 w 3810000"/>
              <a:gd name="connsiteY18" fmla="*/ 6293893 h 6293893"/>
              <a:gd name="connsiteX19" fmla="*/ 3227614 w 3810000"/>
              <a:gd name="connsiteY19" fmla="*/ 6293893 h 6293893"/>
              <a:gd name="connsiteX20" fmla="*/ 2759529 w 3810000"/>
              <a:gd name="connsiteY20" fmla="*/ 6293893 h 6293893"/>
              <a:gd name="connsiteX21" fmla="*/ 2139043 w 3810000"/>
              <a:gd name="connsiteY21" fmla="*/ 6293893 h 6293893"/>
              <a:gd name="connsiteX22" fmla="*/ 1594757 w 3810000"/>
              <a:gd name="connsiteY22" fmla="*/ 6293893 h 6293893"/>
              <a:gd name="connsiteX23" fmla="*/ 1126671 w 3810000"/>
              <a:gd name="connsiteY23" fmla="*/ 6293893 h 6293893"/>
              <a:gd name="connsiteX24" fmla="*/ 582386 w 3810000"/>
              <a:gd name="connsiteY24" fmla="*/ 6293893 h 6293893"/>
              <a:gd name="connsiteX25" fmla="*/ 0 w 3810000"/>
              <a:gd name="connsiteY25" fmla="*/ 6293893 h 6293893"/>
              <a:gd name="connsiteX26" fmla="*/ 0 w 3810000"/>
              <a:gd name="connsiteY26" fmla="*/ 5910538 h 6293893"/>
              <a:gd name="connsiteX27" fmla="*/ 0 w 3810000"/>
              <a:gd name="connsiteY27" fmla="*/ 5275427 h 6293893"/>
              <a:gd name="connsiteX28" fmla="*/ 0 w 3810000"/>
              <a:gd name="connsiteY28" fmla="*/ 4829132 h 6293893"/>
              <a:gd name="connsiteX29" fmla="*/ 0 w 3810000"/>
              <a:gd name="connsiteY29" fmla="*/ 4131082 h 6293893"/>
              <a:gd name="connsiteX30" fmla="*/ 0 w 3810000"/>
              <a:gd name="connsiteY30" fmla="*/ 3621849 h 6293893"/>
              <a:gd name="connsiteX31" fmla="*/ 0 w 3810000"/>
              <a:gd name="connsiteY31" fmla="*/ 3238494 h 6293893"/>
              <a:gd name="connsiteX32" fmla="*/ 0 w 3810000"/>
              <a:gd name="connsiteY32" fmla="*/ 2603383 h 6293893"/>
              <a:gd name="connsiteX33" fmla="*/ 0 w 3810000"/>
              <a:gd name="connsiteY33" fmla="*/ 2157089 h 6293893"/>
              <a:gd name="connsiteX34" fmla="*/ 0 w 3810000"/>
              <a:gd name="connsiteY34" fmla="*/ 1521978 h 6293893"/>
              <a:gd name="connsiteX35" fmla="*/ 0 w 3810000"/>
              <a:gd name="connsiteY35" fmla="*/ 823928 h 6293893"/>
              <a:gd name="connsiteX36" fmla="*/ 0 w 3810000"/>
              <a:gd name="connsiteY36" fmla="*/ 0 h 6293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10000" h="6293893" extrusionOk="0">
                <a:moveTo>
                  <a:pt x="0" y="0"/>
                </a:moveTo>
                <a:cubicBezTo>
                  <a:pt x="194413" y="-24078"/>
                  <a:pt x="261187" y="42690"/>
                  <a:pt x="506186" y="0"/>
                </a:cubicBezTo>
                <a:cubicBezTo>
                  <a:pt x="751185" y="-42690"/>
                  <a:pt x="794567" y="2827"/>
                  <a:pt x="936171" y="0"/>
                </a:cubicBezTo>
                <a:cubicBezTo>
                  <a:pt x="1077775" y="-2827"/>
                  <a:pt x="1276678" y="33321"/>
                  <a:pt x="1556657" y="0"/>
                </a:cubicBezTo>
                <a:cubicBezTo>
                  <a:pt x="1836636" y="-33321"/>
                  <a:pt x="1838564" y="59907"/>
                  <a:pt x="2062843" y="0"/>
                </a:cubicBezTo>
                <a:cubicBezTo>
                  <a:pt x="2287122" y="-59907"/>
                  <a:pt x="2456476" y="29571"/>
                  <a:pt x="2569029" y="0"/>
                </a:cubicBezTo>
                <a:cubicBezTo>
                  <a:pt x="2681582" y="-29571"/>
                  <a:pt x="2917711" y="7683"/>
                  <a:pt x="3189514" y="0"/>
                </a:cubicBezTo>
                <a:cubicBezTo>
                  <a:pt x="3461318" y="-7683"/>
                  <a:pt x="3606886" y="51165"/>
                  <a:pt x="3810000" y="0"/>
                </a:cubicBezTo>
                <a:cubicBezTo>
                  <a:pt x="3891405" y="279035"/>
                  <a:pt x="3809485" y="510656"/>
                  <a:pt x="3810000" y="698050"/>
                </a:cubicBezTo>
                <a:cubicBezTo>
                  <a:pt x="3810515" y="885444"/>
                  <a:pt x="3796580" y="1025530"/>
                  <a:pt x="3810000" y="1144344"/>
                </a:cubicBezTo>
                <a:cubicBezTo>
                  <a:pt x="3823420" y="1263158"/>
                  <a:pt x="3792760" y="1457584"/>
                  <a:pt x="3810000" y="1590638"/>
                </a:cubicBezTo>
                <a:cubicBezTo>
                  <a:pt x="3827240" y="1723692"/>
                  <a:pt x="3759836" y="2041872"/>
                  <a:pt x="3810000" y="2162811"/>
                </a:cubicBezTo>
                <a:cubicBezTo>
                  <a:pt x="3860164" y="2283750"/>
                  <a:pt x="3761837" y="2534328"/>
                  <a:pt x="3810000" y="2797922"/>
                </a:cubicBezTo>
                <a:cubicBezTo>
                  <a:pt x="3858163" y="3061516"/>
                  <a:pt x="3784178" y="3045770"/>
                  <a:pt x="3810000" y="3181277"/>
                </a:cubicBezTo>
                <a:cubicBezTo>
                  <a:pt x="3835822" y="3316784"/>
                  <a:pt x="3780982" y="3524972"/>
                  <a:pt x="3810000" y="3753449"/>
                </a:cubicBezTo>
                <a:cubicBezTo>
                  <a:pt x="3839018" y="3981926"/>
                  <a:pt x="3789732" y="4152826"/>
                  <a:pt x="3810000" y="4325621"/>
                </a:cubicBezTo>
                <a:cubicBezTo>
                  <a:pt x="3830268" y="4498416"/>
                  <a:pt x="3805179" y="4656373"/>
                  <a:pt x="3810000" y="4897793"/>
                </a:cubicBezTo>
                <a:cubicBezTo>
                  <a:pt x="3814821" y="5139213"/>
                  <a:pt x="3755957" y="5367991"/>
                  <a:pt x="3810000" y="5532904"/>
                </a:cubicBezTo>
                <a:cubicBezTo>
                  <a:pt x="3864043" y="5697817"/>
                  <a:pt x="3771169" y="5950859"/>
                  <a:pt x="3810000" y="6293893"/>
                </a:cubicBezTo>
                <a:cubicBezTo>
                  <a:pt x="3608519" y="6326264"/>
                  <a:pt x="3366740" y="6232887"/>
                  <a:pt x="3227614" y="6293893"/>
                </a:cubicBezTo>
                <a:cubicBezTo>
                  <a:pt x="3088488" y="6354899"/>
                  <a:pt x="2949017" y="6266554"/>
                  <a:pt x="2759529" y="6293893"/>
                </a:cubicBezTo>
                <a:cubicBezTo>
                  <a:pt x="2570041" y="6321232"/>
                  <a:pt x="2375971" y="6223201"/>
                  <a:pt x="2139043" y="6293893"/>
                </a:cubicBezTo>
                <a:cubicBezTo>
                  <a:pt x="1902115" y="6364585"/>
                  <a:pt x="1747594" y="6265615"/>
                  <a:pt x="1594757" y="6293893"/>
                </a:cubicBezTo>
                <a:cubicBezTo>
                  <a:pt x="1441920" y="6322171"/>
                  <a:pt x="1237917" y="6289436"/>
                  <a:pt x="1126671" y="6293893"/>
                </a:cubicBezTo>
                <a:cubicBezTo>
                  <a:pt x="1015425" y="6298350"/>
                  <a:pt x="701980" y="6258066"/>
                  <a:pt x="582386" y="6293893"/>
                </a:cubicBezTo>
                <a:cubicBezTo>
                  <a:pt x="462793" y="6329720"/>
                  <a:pt x="286883" y="6255306"/>
                  <a:pt x="0" y="6293893"/>
                </a:cubicBezTo>
                <a:cubicBezTo>
                  <a:pt x="-27554" y="6205478"/>
                  <a:pt x="41641" y="6043529"/>
                  <a:pt x="0" y="5910538"/>
                </a:cubicBezTo>
                <a:cubicBezTo>
                  <a:pt x="-41641" y="5777547"/>
                  <a:pt x="7226" y="5509912"/>
                  <a:pt x="0" y="5275427"/>
                </a:cubicBezTo>
                <a:cubicBezTo>
                  <a:pt x="-7226" y="5040942"/>
                  <a:pt x="49136" y="5022410"/>
                  <a:pt x="0" y="4829132"/>
                </a:cubicBezTo>
                <a:cubicBezTo>
                  <a:pt x="-49136" y="4635854"/>
                  <a:pt x="62264" y="4315018"/>
                  <a:pt x="0" y="4131082"/>
                </a:cubicBezTo>
                <a:cubicBezTo>
                  <a:pt x="-62264" y="3947146"/>
                  <a:pt x="38198" y="3820655"/>
                  <a:pt x="0" y="3621849"/>
                </a:cubicBezTo>
                <a:cubicBezTo>
                  <a:pt x="-38198" y="3423043"/>
                  <a:pt x="8054" y="3327367"/>
                  <a:pt x="0" y="3238494"/>
                </a:cubicBezTo>
                <a:cubicBezTo>
                  <a:pt x="-8054" y="3149621"/>
                  <a:pt x="3010" y="2843602"/>
                  <a:pt x="0" y="2603383"/>
                </a:cubicBezTo>
                <a:cubicBezTo>
                  <a:pt x="-3010" y="2363164"/>
                  <a:pt x="27966" y="2299101"/>
                  <a:pt x="0" y="2157089"/>
                </a:cubicBezTo>
                <a:cubicBezTo>
                  <a:pt x="-27966" y="2015077"/>
                  <a:pt x="59273" y="1658976"/>
                  <a:pt x="0" y="1521978"/>
                </a:cubicBezTo>
                <a:cubicBezTo>
                  <a:pt x="-59273" y="1384980"/>
                  <a:pt x="51647" y="1127706"/>
                  <a:pt x="0" y="823928"/>
                </a:cubicBezTo>
                <a:cubicBezTo>
                  <a:pt x="-51647" y="520150"/>
                  <a:pt x="1525" y="279961"/>
                  <a:pt x="0" y="0"/>
                </a:cubicBezTo>
                <a:close/>
              </a:path>
            </a:pathLst>
          </a:custGeom>
          <a:noFill/>
          <a:ln w="57150" cap="rnd" cmpd="dbl">
            <a:solidFill>
              <a:schemeClr val="bg1"/>
            </a:solidFill>
            <a:prstDash val="sysDash"/>
            <a:roun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0650E3A-C38E-2256-3B83-67516628FCE0}"/>
              </a:ext>
            </a:extLst>
          </p:cNvPr>
          <p:cNvSpPr/>
          <p:nvPr/>
        </p:nvSpPr>
        <p:spPr>
          <a:xfrm>
            <a:off x="8664813" y="1543050"/>
            <a:ext cx="6086237" cy="6293888"/>
          </a:xfrm>
          <a:custGeom>
            <a:avLst/>
            <a:gdLst>
              <a:gd name="connsiteX0" fmla="*/ 0 w 6086237"/>
              <a:gd name="connsiteY0" fmla="*/ 0 h 6293888"/>
              <a:gd name="connsiteX1" fmla="*/ 492432 w 6086237"/>
              <a:gd name="connsiteY1" fmla="*/ 0 h 6293888"/>
              <a:gd name="connsiteX2" fmla="*/ 863139 w 6086237"/>
              <a:gd name="connsiteY2" fmla="*/ 0 h 6293888"/>
              <a:gd name="connsiteX3" fmla="*/ 1538158 w 6086237"/>
              <a:gd name="connsiteY3" fmla="*/ 0 h 6293888"/>
              <a:gd name="connsiteX4" fmla="*/ 2030590 w 6086237"/>
              <a:gd name="connsiteY4" fmla="*/ 0 h 6293888"/>
              <a:gd name="connsiteX5" fmla="*/ 2523022 w 6086237"/>
              <a:gd name="connsiteY5" fmla="*/ 0 h 6293888"/>
              <a:gd name="connsiteX6" fmla="*/ 3198041 w 6086237"/>
              <a:gd name="connsiteY6" fmla="*/ 0 h 6293888"/>
              <a:gd name="connsiteX7" fmla="*/ 3629610 w 6086237"/>
              <a:gd name="connsiteY7" fmla="*/ 0 h 6293888"/>
              <a:gd name="connsiteX8" fmla="*/ 4304629 w 6086237"/>
              <a:gd name="connsiteY8" fmla="*/ 0 h 6293888"/>
              <a:gd name="connsiteX9" fmla="*/ 4979648 w 6086237"/>
              <a:gd name="connsiteY9" fmla="*/ 0 h 6293888"/>
              <a:gd name="connsiteX10" fmla="*/ 5532943 w 6086237"/>
              <a:gd name="connsiteY10" fmla="*/ 0 h 6293888"/>
              <a:gd name="connsiteX11" fmla="*/ 6086237 w 6086237"/>
              <a:gd name="connsiteY11" fmla="*/ 0 h 6293888"/>
              <a:gd name="connsiteX12" fmla="*/ 6086237 w 6086237"/>
              <a:gd name="connsiteY12" fmla="*/ 509233 h 6293888"/>
              <a:gd name="connsiteX13" fmla="*/ 6086237 w 6086237"/>
              <a:gd name="connsiteY13" fmla="*/ 892588 h 6293888"/>
              <a:gd name="connsiteX14" fmla="*/ 6086237 w 6086237"/>
              <a:gd name="connsiteY14" fmla="*/ 1464759 h 6293888"/>
              <a:gd name="connsiteX15" fmla="*/ 6086237 w 6086237"/>
              <a:gd name="connsiteY15" fmla="*/ 2036931 h 6293888"/>
              <a:gd name="connsiteX16" fmla="*/ 6086237 w 6086237"/>
              <a:gd name="connsiteY16" fmla="*/ 2609103 h 6293888"/>
              <a:gd name="connsiteX17" fmla="*/ 6086237 w 6086237"/>
              <a:gd name="connsiteY17" fmla="*/ 3244213 h 6293888"/>
              <a:gd name="connsiteX18" fmla="*/ 6086237 w 6086237"/>
              <a:gd name="connsiteY18" fmla="*/ 3879324 h 6293888"/>
              <a:gd name="connsiteX19" fmla="*/ 6086237 w 6086237"/>
              <a:gd name="connsiteY19" fmla="*/ 4514434 h 6293888"/>
              <a:gd name="connsiteX20" fmla="*/ 6086237 w 6086237"/>
              <a:gd name="connsiteY20" fmla="*/ 4897789 h 6293888"/>
              <a:gd name="connsiteX21" fmla="*/ 6086237 w 6086237"/>
              <a:gd name="connsiteY21" fmla="*/ 5344083 h 6293888"/>
              <a:gd name="connsiteX22" fmla="*/ 6086237 w 6086237"/>
              <a:gd name="connsiteY22" fmla="*/ 6293888 h 6293888"/>
              <a:gd name="connsiteX23" fmla="*/ 5593805 w 6086237"/>
              <a:gd name="connsiteY23" fmla="*/ 6293888 h 6293888"/>
              <a:gd name="connsiteX24" fmla="*/ 5040511 w 6086237"/>
              <a:gd name="connsiteY24" fmla="*/ 6293888 h 6293888"/>
              <a:gd name="connsiteX25" fmla="*/ 4669804 w 6086237"/>
              <a:gd name="connsiteY25" fmla="*/ 6293888 h 6293888"/>
              <a:gd name="connsiteX26" fmla="*/ 4299096 w 6086237"/>
              <a:gd name="connsiteY26" fmla="*/ 6293888 h 6293888"/>
              <a:gd name="connsiteX27" fmla="*/ 3745802 w 6086237"/>
              <a:gd name="connsiteY27" fmla="*/ 6293888 h 6293888"/>
              <a:gd name="connsiteX28" fmla="*/ 3314233 w 6086237"/>
              <a:gd name="connsiteY28" fmla="*/ 6293888 h 6293888"/>
              <a:gd name="connsiteX29" fmla="*/ 2700076 w 6086237"/>
              <a:gd name="connsiteY29" fmla="*/ 6293888 h 6293888"/>
              <a:gd name="connsiteX30" fmla="*/ 2268507 w 6086237"/>
              <a:gd name="connsiteY30" fmla="*/ 6293888 h 6293888"/>
              <a:gd name="connsiteX31" fmla="*/ 1654350 w 6086237"/>
              <a:gd name="connsiteY31" fmla="*/ 6293888 h 6293888"/>
              <a:gd name="connsiteX32" fmla="*/ 1283643 w 6086237"/>
              <a:gd name="connsiteY32" fmla="*/ 6293888 h 6293888"/>
              <a:gd name="connsiteX33" fmla="*/ 669486 w 6086237"/>
              <a:gd name="connsiteY33" fmla="*/ 6293888 h 6293888"/>
              <a:gd name="connsiteX34" fmla="*/ 0 w 6086237"/>
              <a:gd name="connsiteY34" fmla="*/ 6293888 h 6293888"/>
              <a:gd name="connsiteX35" fmla="*/ 0 w 6086237"/>
              <a:gd name="connsiteY35" fmla="*/ 5910533 h 6293888"/>
              <a:gd name="connsiteX36" fmla="*/ 0 w 6086237"/>
              <a:gd name="connsiteY36" fmla="*/ 5401300 h 6293888"/>
              <a:gd name="connsiteX37" fmla="*/ 0 w 6086237"/>
              <a:gd name="connsiteY37" fmla="*/ 4703251 h 6293888"/>
              <a:gd name="connsiteX38" fmla="*/ 0 w 6086237"/>
              <a:gd name="connsiteY38" fmla="*/ 4256957 h 6293888"/>
              <a:gd name="connsiteX39" fmla="*/ 0 w 6086237"/>
              <a:gd name="connsiteY39" fmla="*/ 3873602 h 6293888"/>
              <a:gd name="connsiteX40" fmla="*/ 0 w 6086237"/>
              <a:gd name="connsiteY40" fmla="*/ 3490247 h 6293888"/>
              <a:gd name="connsiteX41" fmla="*/ 0 w 6086237"/>
              <a:gd name="connsiteY41" fmla="*/ 2855136 h 6293888"/>
              <a:gd name="connsiteX42" fmla="*/ 0 w 6086237"/>
              <a:gd name="connsiteY42" fmla="*/ 2471781 h 6293888"/>
              <a:gd name="connsiteX43" fmla="*/ 0 w 6086237"/>
              <a:gd name="connsiteY43" fmla="*/ 1899610 h 6293888"/>
              <a:gd name="connsiteX44" fmla="*/ 0 w 6086237"/>
              <a:gd name="connsiteY44" fmla="*/ 1453316 h 6293888"/>
              <a:gd name="connsiteX45" fmla="*/ 0 w 6086237"/>
              <a:gd name="connsiteY45" fmla="*/ 881144 h 6293888"/>
              <a:gd name="connsiteX46" fmla="*/ 0 w 6086237"/>
              <a:gd name="connsiteY46" fmla="*/ 0 h 629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86237" h="6293888" extrusionOk="0">
                <a:moveTo>
                  <a:pt x="0" y="0"/>
                </a:moveTo>
                <a:cubicBezTo>
                  <a:pt x="114484" y="-22293"/>
                  <a:pt x="351236" y="58768"/>
                  <a:pt x="492432" y="0"/>
                </a:cubicBezTo>
                <a:cubicBezTo>
                  <a:pt x="633628" y="-58768"/>
                  <a:pt x="717097" y="3906"/>
                  <a:pt x="863139" y="0"/>
                </a:cubicBezTo>
                <a:cubicBezTo>
                  <a:pt x="1009181" y="-3906"/>
                  <a:pt x="1370410" y="73864"/>
                  <a:pt x="1538158" y="0"/>
                </a:cubicBezTo>
                <a:cubicBezTo>
                  <a:pt x="1705906" y="-73864"/>
                  <a:pt x="1821404" y="53282"/>
                  <a:pt x="2030590" y="0"/>
                </a:cubicBezTo>
                <a:cubicBezTo>
                  <a:pt x="2239776" y="-53282"/>
                  <a:pt x="2392688" y="7061"/>
                  <a:pt x="2523022" y="0"/>
                </a:cubicBezTo>
                <a:cubicBezTo>
                  <a:pt x="2653356" y="-7061"/>
                  <a:pt x="2918581" y="51790"/>
                  <a:pt x="3198041" y="0"/>
                </a:cubicBezTo>
                <a:cubicBezTo>
                  <a:pt x="3477501" y="-51790"/>
                  <a:pt x="3520541" y="49612"/>
                  <a:pt x="3629610" y="0"/>
                </a:cubicBezTo>
                <a:cubicBezTo>
                  <a:pt x="3738679" y="-49612"/>
                  <a:pt x="4058915" y="17182"/>
                  <a:pt x="4304629" y="0"/>
                </a:cubicBezTo>
                <a:cubicBezTo>
                  <a:pt x="4550343" y="-17182"/>
                  <a:pt x="4704160" y="11039"/>
                  <a:pt x="4979648" y="0"/>
                </a:cubicBezTo>
                <a:cubicBezTo>
                  <a:pt x="5255136" y="-11039"/>
                  <a:pt x="5317156" y="20608"/>
                  <a:pt x="5532943" y="0"/>
                </a:cubicBezTo>
                <a:cubicBezTo>
                  <a:pt x="5748730" y="-20608"/>
                  <a:pt x="5826501" y="57686"/>
                  <a:pt x="6086237" y="0"/>
                </a:cubicBezTo>
                <a:cubicBezTo>
                  <a:pt x="6126214" y="230081"/>
                  <a:pt x="6035791" y="368732"/>
                  <a:pt x="6086237" y="509233"/>
                </a:cubicBezTo>
                <a:cubicBezTo>
                  <a:pt x="6136683" y="649734"/>
                  <a:pt x="6060415" y="757081"/>
                  <a:pt x="6086237" y="892588"/>
                </a:cubicBezTo>
                <a:cubicBezTo>
                  <a:pt x="6112059" y="1028095"/>
                  <a:pt x="6052880" y="1238412"/>
                  <a:pt x="6086237" y="1464759"/>
                </a:cubicBezTo>
                <a:cubicBezTo>
                  <a:pt x="6119594" y="1691106"/>
                  <a:pt x="6065969" y="1864136"/>
                  <a:pt x="6086237" y="2036931"/>
                </a:cubicBezTo>
                <a:cubicBezTo>
                  <a:pt x="6106505" y="2209726"/>
                  <a:pt x="6081416" y="2367683"/>
                  <a:pt x="6086237" y="2609103"/>
                </a:cubicBezTo>
                <a:cubicBezTo>
                  <a:pt x="6091058" y="2850523"/>
                  <a:pt x="6031172" y="3085433"/>
                  <a:pt x="6086237" y="3244213"/>
                </a:cubicBezTo>
                <a:cubicBezTo>
                  <a:pt x="6141302" y="3402993"/>
                  <a:pt x="6039084" y="3605169"/>
                  <a:pt x="6086237" y="3879324"/>
                </a:cubicBezTo>
                <a:cubicBezTo>
                  <a:pt x="6133390" y="4153479"/>
                  <a:pt x="6026949" y="4343163"/>
                  <a:pt x="6086237" y="4514434"/>
                </a:cubicBezTo>
                <a:cubicBezTo>
                  <a:pt x="6145525" y="4685705"/>
                  <a:pt x="6064022" y="4798755"/>
                  <a:pt x="6086237" y="4897789"/>
                </a:cubicBezTo>
                <a:cubicBezTo>
                  <a:pt x="6108452" y="4996824"/>
                  <a:pt x="6079563" y="5207547"/>
                  <a:pt x="6086237" y="5344083"/>
                </a:cubicBezTo>
                <a:cubicBezTo>
                  <a:pt x="6092911" y="5480619"/>
                  <a:pt x="6048669" y="6039964"/>
                  <a:pt x="6086237" y="6293888"/>
                </a:cubicBezTo>
                <a:cubicBezTo>
                  <a:pt x="5941547" y="6337491"/>
                  <a:pt x="5710991" y="6287184"/>
                  <a:pt x="5593805" y="6293888"/>
                </a:cubicBezTo>
                <a:cubicBezTo>
                  <a:pt x="5476619" y="6300592"/>
                  <a:pt x="5163384" y="6243385"/>
                  <a:pt x="5040511" y="6293888"/>
                </a:cubicBezTo>
                <a:cubicBezTo>
                  <a:pt x="4917638" y="6344391"/>
                  <a:pt x="4852649" y="6290405"/>
                  <a:pt x="4669804" y="6293888"/>
                </a:cubicBezTo>
                <a:cubicBezTo>
                  <a:pt x="4486959" y="6297371"/>
                  <a:pt x="4407836" y="6280976"/>
                  <a:pt x="4299096" y="6293888"/>
                </a:cubicBezTo>
                <a:cubicBezTo>
                  <a:pt x="4190356" y="6306800"/>
                  <a:pt x="3941360" y="6292226"/>
                  <a:pt x="3745802" y="6293888"/>
                </a:cubicBezTo>
                <a:cubicBezTo>
                  <a:pt x="3550244" y="6295550"/>
                  <a:pt x="3468742" y="6267666"/>
                  <a:pt x="3314233" y="6293888"/>
                </a:cubicBezTo>
                <a:cubicBezTo>
                  <a:pt x="3159724" y="6320110"/>
                  <a:pt x="2880594" y="6246750"/>
                  <a:pt x="2700076" y="6293888"/>
                </a:cubicBezTo>
                <a:cubicBezTo>
                  <a:pt x="2519558" y="6341026"/>
                  <a:pt x="2447883" y="6288543"/>
                  <a:pt x="2268507" y="6293888"/>
                </a:cubicBezTo>
                <a:cubicBezTo>
                  <a:pt x="2089131" y="6299233"/>
                  <a:pt x="1948003" y="6224049"/>
                  <a:pt x="1654350" y="6293888"/>
                </a:cubicBezTo>
                <a:cubicBezTo>
                  <a:pt x="1360697" y="6363727"/>
                  <a:pt x="1411828" y="6292174"/>
                  <a:pt x="1283643" y="6293888"/>
                </a:cubicBezTo>
                <a:cubicBezTo>
                  <a:pt x="1155458" y="6295602"/>
                  <a:pt x="885313" y="6260482"/>
                  <a:pt x="669486" y="6293888"/>
                </a:cubicBezTo>
                <a:cubicBezTo>
                  <a:pt x="453659" y="6327294"/>
                  <a:pt x="313409" y="6273248"/>
                  <a:pt x="0" y="6293888"/>
                </a:cubicBezTo>
                <a:cubicBezTo>
                  <a:pt x="-11197" y="6208698"/>
                  <a:pt x="45447" y="6029197"/>
                  <a:pt x="0" y="5910533"/>
                </a:cubicBezTo>
                <a:cubicBezTo>
                  <a:pt x="-45447" y="5791870"/>
                  <a:pt x="60023" y="5569595"/>
                  <a:pt x="0" y="5401300"/>
                </a:cubicBezTo>
                <a:cubicBezTo>
                  <a:pt x="-60023" y="5233005"/>
                  <a:pt x="19990" y="4877326"/>
                  <a:pt x="0" y="4703251"/>
                </a:cubicBezTo>
                <a:cubicBezTo>
                  <a:pt x="-19990" y="4529176"/>
                  <a:pt x="21120" y="4395741"/>
                  <a:pt x="0" y="4256957"/>
                </a:cubicBezTo>
                <a:cubicBezTo>
                  <a:pt x="-21120" y="4118173"/>
                  <a:pt x="12911" y="4024353"/>
                  <a:pt x="0" y="3873602"/>
                </a:cubicBezTo>
                <a:cubicBezTo>
                  <a:pt x="-12911" y="3722851"/>
                  <a:pt x="16625" y="3573683"/>
                  <a:pt x="0" y="3490247"/>
                </a:cubicBezTo>
                <a:cubicBezTo>
                  <a:pt x="-16625" y="3406812"/>
                  <a:pt x="19514" y="3047946"/>
                  <a:pt x="0" y="2855136"/>
                </a:cubicBezTo>
                <a:cubicBezTo>
                  <a:pt x="-19514" y="2662326"/>
                  <a:pt x="42440" y="2595068"/>
                  <a:pt x="0" y="2471781"/>
                </a:cubicBezTo>
                <a:cubicBezTo>
                  <a:pt x="-42440" y="2348494"/>
                  <a:pt x="31337" y="2067742"/>
                  <a:pt x="0" y="1899610"/>
                </a:cubicBezTo>
                <a:cubicBezTo>
                  <a:pt x="-31337" y="1731478"/>
                  <a:pt x="44021" y="1585989"/>
                  <a:pt x="0" y="1453316"/>
                </a:cubicBezTo>
                <a:cubicBezTo>
                  <a:pt x="-44021" y="1320643"/>
                  <a:pt x="57398" y="1097640"/>
                  <a:pt x="0" y="881144"/>
                </a:cubicBezTo>
                <a:cubicBezTo>
                  <a:pt x="-57398" y="664648"/>
                  <a:pt x="94892" y="245569"/>
                  <a:pt x="0" y="0"/>
                </a:cubicBezTo>
                <a:close/>
              </a:path>
            </a:pathLst>
          </a:custGeom>
          <a:noFill/>
          <a:ln w="57150" cap="rnd" cmpd="dbl">
            <a:solidFill>
              <a:schemeClr val="bg1"/>
            </a:solidFill>
            <a:prstDash val="sysDash"/>
            <a:roun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9D441AF-8A09-E515-FC25-206689C7B7C7}"/>
              </a:ext>
            </a:extLst>
          </p:cNvPr>
          <p:cNvSpPr txBox="1"/>
          <p:nvPr/>
        </p:nvSpPr>
        <p:spPr>
          <a:xfrm>
            <a:off x="10625018" y="7924792"/>
            <a:ext cx="2165826" cy="1200329"/>
          </a:xfrm>
          <a:prstGeom prst="rect">
            <a:avLst/>
          </a:prstGeom>
          <a:noFill/>
          <a:ln>
            <a:solidFill>
              <a:schemeClr val="bg1"/>
            </a:solidFill>
          </a:ln>
        </p:spPr>
        <p:txBody>
          <a:bodyPr wrap="square" rtlCol="0">
            <a:spAutoFit/>
          </a:bodyPr>
          <a:lstStyle/>
          <a:p>
            <a:pPr algn="ctr"/>
            <a:r>
              <a:rPr lang="en-US" dirty="0"/>
              <a:t>“you believe”</a:t>
            </a:r>
          </a:p>
          <a:p>
            <a:pPr algn="ctr"/>
            <a:endParaRPr lang="en-US" dirty="0"/>
          </a:p>
          <a:p>
            <a:pPr algn="ctr"/>
            <a:endParaRPr lang="en-US" dirty="0"/>
          </a:p>
          <a:p>
            <a:pPr algn="ctr"/>
            <a:r>
              <a:rPr lang="en-US" dirty="0"/>
              <a:t>{click image to listen}</a:t>
            </a:r>
          </a:p>
        </p:txBody>
      </p:sp>
      <p:sp>
        <p:nvSpPr>
          <p:cNvPr id="10" name="TextBox 9">
            <a:extLst>
              <a:ext uri="{FF2B5EF4-FFF2-40B4-BE49-F238E27FC236}">
                <a16:creationId xmlns:a16="http://schemas.microsoft.com/office/drawing/2014/main" id="{99F4AAE1-E246-135A-60CE-35D0F3E58915}"/>
              </a:ext>
            </a:extLst>
          </p:cNvPr>
          <p:cNvSpPr txBox="1"/>
          <p:nvPr/>
        </p:nvSpPr>
        <p:spPr>
          <a:xfrm>
            <a:off x="1252828" y="7943671"/>
            <a:ext cx="4314243" cy="1200329"/>
          </a:xfrm>
          <a:prstGeom prst="rect">
            <a:avLst/>
          </a:prstGeom>
          <a:noFill/>
          <a:ln>
            <a:solidFill>
              <a:schemeClr val="bg1"/>
            </a:solidFill>
          </a:ln>
        </p:spPr>
        <p:txBody>
          <a:bodyPr wrap="square" rtlCol="0">
            <a:spAutoFit/>
          </a:bodyPr>
          <a:lstStyle/>
          <a:p>
            <a:pPr algn="ctr"/>
            <a:r>
              <a:rPr lang="en-US" dirty="0"/>
              <a:t>[guitar]</a:t>
            </a:r>
          </a:p>
          <a:p>
            <a:pPr algn="ctr"/>
            <a:endParaRPr lang="en-US" dirty="0"/>
          </a:p>
          <a:p>
            <a:pPr algn="ctr"/>
            <a:endParaRPr lang="en-US" dirty="0"/>
          </a:p>
          <a:p>
            <a:pPr algn="ctr"/>
            <a:r>
              <a:rPr lang="en-US" dirty="0"/>
              <a:t>{click image to listen}</a:t>
            </a:r>
          </a:p>
        </p:txBody>
      </p:sp>
      <p:sp>
        <p:nvSpPr>
          <p:cNvPr id="12" name="Rectangle 11">
            <a:extLst>
              <a:ext uri="{FF2B5EF4-FFF2-40B4-BE49-F238E27FC236}">
                <a16:creationId xmlns:a16="http://schemas.microsoft.com/office/drawing/2014/main" id="{7C2766FF-3D73-0C76-EFA6-DB5E177EDB6B}"/>
              </a:ext>
            </a:extLst>
          </p:cNvPr>
          <p:cNvSpPr/>
          <p:nvPr/>
        </p:nvSpPr>
        <p:spPr>
          <a:xfrm>
            <a:off x="5567071" y="1543047"/>
            <a:ext cx="2757779" cy="6293891"/>
          </a:xfrm>
          <a:custGeom>
            <a:avLst/>
            <a:gdLst>
              <a:gd name="connsiteX0" fmla="*/ 0 w 2757779"/>
              <a:gd name="connsiteY0" fmla="*/ 0 h 6293891"/>
              <a:gd name="connsiteX1" fmla="*/ 523978 w 2757779"/>
              <a:gd name="connsiteY1" fmla="*/ 0 h 6293891"/>
              <a:gd name="connsiteX2" fmla="*/ 992800 w 2757779"/>
              <a:gd name="connsiteY2" fmla="*/ 0 h 6293891"/>
              <a:gd name="connsiteX3" fmla="*/ 1599512 w 2757779"/>
              <a:gd name="connsiteY3" fmla="*/ 0 h 6293891"/>
              <a:gd name="connsiteX4" fmla="*/ 2123490 w 2757779"/>
              <a:gd name="connsiteY4" fmla="*/ 0 h 6293891"/>
              <a:gd name="connsiteX5" fmla="*/ 2757779 w 2757779"/>
              <a:gd name="connsiteY5" fmla="*/ 0 h 6293891"/>
              <a:gd name="connsiteX6" fmla="*/ 2757779 w 2757779"/>
              <a:gd name="connsiteY6" fmla="*/ 698050 h 6293891"/>
              <a:gd name="connsiteX7" fmla="*/ 2757779 w 2757779"/>
              <a:gd name="connsiteY7" fmla="*/ 1270222 h 6293891"/>
              <a:gd name="connsiteX8" fmla="*/ 2757779 w 2757779"/>
              <a:gd name="connsiteY8" fmla="*/ 1842394 h 6293891"/>
              <a:gd name="connsiteX9" fmla="*/ 2757779 w 2757779"/>
              <a:gd name="connsiteY9" fmla="*/ 2288688 h 6293891"/>
              <a:gd name="connsiteX10" fmla="*/ 2757779 w 2757779"/>
              <a:gd name="connsiteY10" fmla="*/ 2734982 h 6293891"/>
              <a:gd name="connsiteX11" fmla="*/ 2757779 w 2757779"/>
              <a:gd name="connsiteY11" fmla="*/ 3307154 h 6293891"/>
              <a:gd name="connsiteX12" fmla="*/ 2757779 w 2757779"/>
              <a:gd name="connsiteY12" fmla="*/ 3942264 h 6293891"/>
              <a:gd name="connsiteX13" fmla="*/ 2757779 w 2757779"/>
              <a:gd name="connsiteY13" fmla="*/ 4325620 h 6293891"/>
              <a:gd name="connsiteX14" fmla="*/ 2757779 w 2757779"/>
              <a:gd name="connsiteY14" fmla="*/ 4897792 h 6293891"/>
              <a:gd name="connsiteX15" fmla="*/ 2757779 w 2757779"/>
              <a:gd name="connsiteY15" fmla="*/ 5469963 h 6293891"/>
              <a:gd name="connsiteX16" fmla="*/ 2757779 w 2757779"/>
              <a:gd name="connsiteY16" fmla="*/ 6293891 h 6293891"/>
              <a:gd name="connsiteX17" fmla="*/ 2178645 w 2757779"/>
              <a:gd name="connsiteY17" fmla="*/ 6293891 h 6293891"/>
              <a:gd name="connsiteX18" fmla="*/ 1627090 w 2757779"/>
              <a:gd name="connsiteY18" fmla="*/ 6293891 h 6293891"/>
              <a:gd name="connsiteX19" fmla="*/ 1158267 w 2757779"/>
              <a:gd name="connsiteY19" fmla="*/ 6293891 h 6293891"/>
              <a:gd name="connsiteX20" fmla="*/ 661867 w 2757779"/>
              <a:gd name="connsiteY20" fmla="*/ 6293891 h 6293891"/>
              <a:gd name="connsiteX21" fmla="*/ 0 w 2757779"/>
              <a:gd name="connsiteY21" fmla="*/ 6293891 h 6293891"/>
              <a:gd name="connsiteX22" fmla="*/ 0 w 2757779"/>
              <a:gd name="connsiteY22" fmla="*/ 5721719 h 6293891"/>
              <a:gd name="connsiteX23" fmla="*/ 0 w 2757779"/>
              <a:gd name="connsiteY23" fmla="*/ 5149547 h 6293891"/>
              <a:gd name="connsiteX24" fmla="*/ 0 w 2757779"/>
              <a:gd name="connsiteY24" fmla="*/ 4640314 h 6293891"/>
              <a:gd name="connsiteX25" fmla="*/ 0 w 2757779"/>
              <a:gd name="connsiteY25" fmla="*/ 4256959 h 6293891"/>
              <a:gd name="connsiteX26" fmla="*/ 0 w 2757779"/>
              <a:gd name="connsiteY26" fmla="*/ 3873604 h 6293891"/>
              <a:gd name="connsiteX27" fmla="*/ 0 w 2757779"/>
              <a:gd name="connsiteY27" fmla="*/ 3238493 h 6293891"/>
              <a:gd name="connsiteX28" fmla="*/ 0 w 2757779"/>
              <a:gd name="connsiteY28" fmla="*/ 2792199 h 6293891"/>
              <a:gd name="connsiteX29" fmla="*/ 0 w 2757779"/>
              <a:gd name="connsiteY29" fmla="*/ 2094149 h 6293891"/>
              <a:gd name="connsiteX30" fmla="*/ 0 w 2757779"/>
              <a:gd name="connsiteY30" fmla="*/ 1584916 h 6293891"/>
              <a:gd name="connsiteX31" fmla="*/ 0 w 2757779"/>
              <a:gd name="connsiteY31" fmla="*/ 1201561 h 6293891"/>
              <a:gd name="connsiteX32" fmla="*/ 0 w 2757779"/>
              <a:gd name="connsiteY32" fmla="*/ 566450 h 6293891"/>
              <a:gd name="connsiteX33" fmla="*/ 0 w 2757779"/>
              <a:gd name="connsiteY33" fmla="*/ 0 h 629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757779" h="6293891" extrusionOk="0">
                <a:moveTo>
                  <a:pt x="0" y="0"/>
                </a:moveTo>
                <a:cubicBezTo>
                  <a:pt x="201488" y="-6320"/>
                  <a:pt x="291653" y="56037"/>
                  <a:pt x="523978" y="0"/>
                </a:cubicBezTo>
                <a:cubicBezTo>
                  <a:pt x="756303" y="-56037"/>
                  <a:pt x="763851" y="25000"/>
                  <a:pt x="992800" y="0"/>
                </a:cubicBezTo>
                <a:cubicBezTo>
                  <a:pt x="1221749" y="-25000"/>
                  <a:pt x="1450785" y="42754"/>
                  <a:pt x="1599512" y="0"/>
                </a:cubicBezTo>
                <a:cubicBezTo>
                  <a:pt x="1748239" y="-42754"/>
                  <a:pt x="1888047" y="662"/>
                  <a:pt x="2123490" y="0"/>
                </a:cubicBezTo>
                <a:cubicBezTo>
                  <a:pt x="2358933" y="-662"/>
                  <a:pt x="2544069" y="56065"/>
                  <a:pt x="2757779" y="0"/>
                </a:cubicBezTo>
                <a:cubicBezTo>
                  <a:pt x="2824288" y="322154"/>
                  <a:pt x="2723970" y="470736"/>
                  <a:pt x="2757779" y="698050"/>
                </a:cubicBezTo>
                <a:cubicBezTo>
                  <a:pt x="2791588" y="925364"/>
                  <a:pt x="2693429" y="1008874"/>
                  <a:pt x="2757779" y="1270222"/>
                </a:cubicBezTo>
                <a:cubicBezTo>
                  <a:pt x="2822129" y="1531570"/>
                  <a:pt x="2750096" y="1610684"/>
                  <a:pt x="2757779" y="1842394"/>
                </a:cubicBezTo>
                <a:cubicBezTo>
                  <a:pt x="2765462" y="2074104"/>
                  <a:pt x="2744359" y="2169874"/>
                  <a:pt x="2757779" y="2288688"/>
                </a:cubicBezTo>
                <a:cubicBezTo>
                  <a:pt x="2771199" y="2407502"/>
                  <a:pt x="2740539" y="2601928"/>
                  <a:pt x="2757779" y="2734982"/>
                </a:cubicBezTo>
                <a:cubicBezTo>
                  <a:pt x="2775019" y="2868036"/>
                  <a:pt x="2705340" y="3191387"/>
                  <a:pt x="2757779" y="3307154"/>
                </a:cubicBezTo>
                <a:cubicBezTo>
                  <a:pt x="2810218" y="3422921"/>
                  <a:pt x="2704555" y="3681217"/>
                  <a:pt x="2757779" y="3942264"/>
                </a:cubicBezTo>
                <a:cubicBezTo>
                  <a:pt x="2811003" y="4203311"/>
                  <a:pt x="2736291" y="4182999"/>
                  <a:pt x="2757779" y="4325620"/>
                </a:cubicBezTo>
                <a:cubicBezTo>
                  <a:pt x="2779267" y="4468241"/>
                  <a:pt x="2728761" y="4669315"/>
                  <a:pt x="2757779" y="4897792"/>
                </a:cubicBezTo>
                <a:cubicBezTo>
                  <a:pt x="2786797" y="5126269"/>
                  <a:pt x="2733641" y="5298181"/>
                  <a:pt x="2757779" y="5469963"/>
                </a:cubicBezTo>
                <a:cubicBezTo>
                  <a:pt x="2781917" y="5641745"/>
                  <a:pt x="2718329" y="6016408"/>
                  <a:pt x="2757779" y="6293891"/>
                </a:cubicBezTo>
                <a:cubicBezTo>
                  <a:pt x="2517371" y="6363381"/>
                  <a:pt x="2319086" y="6266541"/>
                  <a:pt x="2178645" y="6293891"/>
                </a:cubicBezTo>
                <a:cubicBezTo>
                  <a:pt x="2038204" y="6321241"/>
                  <a:pt x="1747093" y="6260101"/>
                  <a:pt x="1627090" y="6293891"/>
                </a:cubicBezTo>
                <a:cubicBezTo>
                  <a:pt x="1507087" y="6327681"/>
                  <a:pt x="1322858" y="6279254"/>
                  <a:pt x="1158267" y="6293891"/>
                </a:cubicBezTo>
                <a:cubicBezTo>
                  <a:pt x="993676" y="6308528"/>
                  <a:pt x="777024" y="6248308"/>
                  <a:pt x="661867" y="6293891"/>
                </a:cubicBezTo>
                <a:cubicBezTo>
                  <a:pt x="546710" y="6339474"/>
                  <a:pt x="275188" y="6240487"/>
                  <a:pt x="0" y="6293891"/>
                </a:cubicBezTo>
                <a:cubicBezTo>
                  <a:pt x="-63338" y="6107952"/>
                  <a:pt x="25036" y="5988235"/>
                  <a:pt x="0" y="5721719"/>
                </a:cubicBezTo>
                <a:cubicBezTo>
                  <a:pt x="-25036" y="5455203"/>
                  <a:pt x="44212" y="5273009"/>
                  <a:pt x="0" y="5149547"/>
                </a:cubicBezTo>
                <a:cubicBezTo>
                  <a:pt x="-44212" y="5026085"/>
                  <a:pt x="39877" y="4868104"/>
                  <a:pt x="0" y="4640314"/>
                </a:cubicBezTo>
                <a:cubicBezTo>
                  <a:pt x="-39877" y="4412524"/>
                  <a:pt x="27150" y="4446265"/>
                  <a:pt x="0" y="4256959"/>
                </a:cubicBezTo>
                <a:cubicBezTo>
                  <a:pt x="-27150" y="4067653"/>
                  <a:pt x="41641" y="4006595"/>
                  <a:pt x="0" y="3873604"/>
                </a:cubicBezTo>
                <a:cubicBezTo>
                  <a:pt x="-41641" y="3740613"/>
                  <a:pt x="7226" y="3472978"/>
                  <a:pt x="0" y="3238493"/>
                </a:cubicBezTo>
                <a:cubicBezTo>
                  <a:pt x="-7226" y="3004008"/>
                  <a:pt x="50240" y="2983325"/>
                  <a:pt x="0" y="2792199"/>
                </a:cubicBezTo>
                <a:cubicBezTo>
                  <a:pt x="-50240" y="2601073"/>
                  <a:pt x="62264" y="2278085"/>
                  <a:pt x="0" y="2094149"/>
                </a:cubicBezTo>
                <a:cubicBezTo>
                  <a:pt x="-62264" y="1910213"/>
                  <a:pt x="38198" y="1783722"/>
                  <a:pt x="0" y="1584916"/>
                </a:cubicBezTo>
                <a:cubicBezTo>
                  <a:pt x="-38198" y="1386110"/>
                  <a:pt x="8054" y="1290434"/>
                  <a:pt x="0" y="1201561"/>
                </a:cubicBezTo>
                <a:cubicBezTo>
                  <a:pt x="-8054" y="1112688"/>
                  <a:pt x="3010" y="806669"/>
                  <a:pt x="0" y="566450"/>
                </a:cubicBezTo>
                <a:cubicBezTo>
                  <a:pt x="-3010" y="326231"/>
                  <a:pt x="46970" y="235994"/>
                  <a:pt x="0" y="0"/>
                </a:cubicBezTo>
                <a:close/>
              </a:path>
            </a:pathLst>
          </a:custGeom>
          <a:noFill/>
          <a:ln w="57150" cap="rnd" cmpd="dbl">
            <a:solidFill>
              <a:schemeClr val="bg1"/>
            </a:solidFill>
            <a:prstDash val="sysDash"/>
            <a:roun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5A2831C-1ECA-4613-2B4C-3F67677AE166}"/>
              </a:ext>
            </a:extLst>
          </p:cNvPr>
          <p:cNvSpPr txBox="1"/>
          <p:nvPr/>
        </p:nvSpPr>
        <p:spPr>
          <a:xfrm>
            <a:off x="4984749" y="7906170"/>
            <a:ext cx="4314243" cy="1200329"/>
          </a:xfrm>
          <a:prstGeom prst="rect">
            <a:avLst/>
          </a:prstGeom>
          <a:noFill/>
          <a:ln>
            <a:solidFill>
              <a:schemeClr val="bg1"/>
            </a:solidFill>
          </a:ln>
        </p:spPr>
        <p:txBody>
          <a:bodyPr wrap="square" rtlCol="0">
            <a:spAutoFit/>
          </a:bodyPr>
          <a:lstStyle/>
          <a:p>
            <a:pPr algn="ctr"/>
            <a:r>
              <a:rPr lang="en-US" dirty="0"/>
              <a:t>“</a:t>
            </a:r>
            <a:r>
              <a:rPr lang="en-US" dirty="0" err="1"/>
              <a:t>ahhhhh</a:t>
            </a:r>
            <a:r>
              <a:rPr lang="en-US" dirty="0"/>
              <a:t>”</a:t>
            </a:r>
          </a:p>
          <a:p>
            <a:pPr algn="ctr"/>
            <a:r>
              <a:rPr lang="en-US" dirty="0"/>
              <a:t>soft background vocal</a:t>
            </a:r>
          </a:p>
          <a:p>
            <a:pPr algn="ctr"/>
            <a:endParaRPr lang="en-US" dirty="0"/>
          </a:p>
          <a:p>
            <a:pPr algn="ctr"/>
            <a:r>
              <a:rPr lang="en-US" dirty="0"/>
              <a:t>{click image to listen}</a:t>
            </a:r>
          </a:p>
        </p:txBody>
      </p:sp>
      <p:pic>
        <p:nvPicPr>
          <p:cNvPr id="15" name="You make loving fun [ahhhhh]{background vocal} 1m49s-1m50s">
            <a:hlinkClick r:id="" action="ppaction://media"/>
            <a:extLst>
              <a:ext uri="{FF2B5EF4-FFF2-40B4-BE49-F238E27FC236}">
                <a16:creationId xmlns:a16="http://schemas.microsoft.com/office/drawing/2014/main" id="{2C79EFA9-54F1-D13B-E761-F997DBAECA83}"/>
              </a:ext>
            </a:extLst>
          </p:cNvPr>
          <p:cNvPicPr preferRelativeResize="0">
            <a:picLocks/>
          </p:cNvPicPr>
          <p:nvPr>
            <a:audioFile r:link="rId2"/>
            <p:extLst>
              <p:ext uri="{DAA4B4D4-6D71-4841-9C94-3DE7FCFB9230}">
                <p14:media xmlns:p14="http://schemas.microsoft.com/office/powerpoint/2010/main" r:embed="rId1"/>
              </p:ext>
            </p:extLst>
          </p:nvPr>
        </p:nvPicPr>
        <p:blipFill>
          <a:blip r:embed="rId9">
            <a:alphaModFix amt="0"/>
          </a:blip>
          <a:stretch>
            <a:fillRect/>
          </a:stretch>
        </p:blipFill>
        <p:spPr>
          <a:xfrm>
            <a:off x="5675021" y="1543047"/>
            <a:ext cx="2649829" cy="6293891"/>
          </a:xfrm>
          <a:prstGeom prst="rect">
            <a:avLst/>
          </a:prstGeom>
        </p:spPr>
      </p:pic>
      <p:pic>
        <p:nvPicPr>
          <p:cNvPr id="16" name="You make loving fun [you believe] 1m50s-1m53s">
            <a:hlinkClick r:id="" action="ppaction://media"/>
            <a:extLst>
              <a:ext uri="{FF2B5EF4-FFF2-40B4-BE49-F238E27FC236}">
                <a16:creationId xmlns:a16="http://schemas.microsoft.com/office/drawing/2014/main" id="{3599999B-63AD-0B93-D2C3-0140463EA966}"/>
              </a:ext>
            </a:extLst>
          </p:cNvPr>
          <p:cNvPicPr preferRelativeResize="0">
            <a:picLocks/>
          </p:cNvPicPr>
          <p:nvPr>
            <a:audioFile r:link="rId4"/>
            <p:extLst>
              <p:ext uri="{DAA4B4D4-6D71-4841-9C94-3DE7FCFB9230}">
                <p14:media xmlns:p14="http://schemas.microsoft.com/office/powerpoint/2010/main" r:embed="rId3"/>
              </p:ext>
            </p:extLst>
          </p:nvPr>
        </p:nvPicPr>
        <p:blipFill>
          <a:blip r:embed="rId9">
            <a:alphaModFix amt="0"/>
          </a:blip>
          <a:stretch>
            <a:fillRect/>
          </a:stretch>
        </p:blipFill>
        <p:spPr>
          <a:xfrm>
            <a:off x="8664812" y="1543048"/>
            <a:ext cx="6086237" cy="6293888"/>
          </a:xfrm>
          <a:prstGeom prst="rect">
            <a:avLst/>
          </a:prstGeom>
        </p:spPr>
      </p:pic>
      <p:pic>
        <p:nvPicPr>
          <p:cNvPr id="17" name="You make loving fun {guitar} 1m47s-1m49s">
            <a:hlinkClick r:id="" action="ppaction://media"/>
            <a:extLst>
              <a:ext uri="{FF2B5EF4-FFF2-40B4-BE49-F238E27FC236}">
                <a16:creationId xmlns:a16="http://schemas.microsoft.com/office/drawing/2014/main" id="{A9B35AD7-3188-9910-AF10-3EF8CEC4486F}"/>
              </a:ext>
            </a:extLst>
          </p:cNvPr>
          <p:cNvPicPr preferRelativeResize="0">
            <a:picLocks/>
          </p:cNvPicPr>
          <p:nvPr>
            <a:audioFile r:link="rId6"/>
            <p:extLst>
              <p:ext uri="{DAA4B4D4-6D71-4841-9C94-3DE7FCFB9230}">
                <p14:media xmlns:p14="http://schemas.microsoft.com/office/powerpoint/2010/main" r:embed="rId5"/>
              </p:ext>
            </p:extLst>
          </p:nvPr>
        </p:nvPicPr>
        <p:blipFill>
          <a:blip r:embed="rId9">
            <a:alphaModFix amt="0"/>
          </a:blip>
          <a:stretch>
            <a:fillRect/>
          </a:stretch>
        </p:blipFill>
        <p:spPr>
          <a:xfrm>
            <a:off x="1504950" y="1561925"/>
            <a:ext cx="3810000" cy="6293893"/>
          </a:xfrm>
          <a:prstGeom prst="rect">
            <a:avLst/>
          </a:prstGeom>
        </p:spPr>
      </p:pic>
      <p:sp>
        <p:nvSpPr>
          <p:cNvPr id="19" name="TextBox 18">
            <a:extLst>
              <a:ext uri="{FF2B5EF4-FFF2-40B4-BE49-F238E27FC236}">
                <a16:creationId xmlns:a16="http://schemas.microsoft.com/office/drawing/2014/main" id="{FE6E6101-2B9F-44EC-CB8A-0CB5CFA390A9}"/>
              </a:ext>
            </a:extLst>
          </p:cNvPr>
          <p:cNvSpPr txBox="1"/>
          <p:nvPr/>
        </p:nvSpPr>
        <p:spPr>
          <a:xfrm>
            <a:off x="6795646" y="324167"/>
            <a:ext cx="3738331" cy="369332"/>
          </a:xfrm>
          <a:prstGeom prst="rect">
            <a:avLst/>
          </a:prstGeom>
          <a:noFill/>
        </p:spPr>
        <p:txBody>
          <a:bodyPr wrap="none" rtlCol="0">
            <a:spAutoFit/>
          </a:bodyPr>
          <a:lstStyle/>
          <a:p>
            <a:r>
              <a:rPr lang="en-US" dirty="0"/>
              <a:t>Fleetwood Mac – You make loving fun</a:t>
            </a:r>
          </a:p>
        </p:txBody>
      </p:sp>
      <p:sp>
        <p:nvSpPr>
          <p:cNvPr id="28" name="TextBox 27">
            <a:extLst>
              <a:ext uri="{FF2B5EF4-FFF2-40B4-BE49-F238E27FC236}">
                <a16:creationId xmlns:a16="http://schemas.microsoft.com/office/drawing/2014/main" id="{5091193A-DD9E-1DC9-54CB-248887AE2C85}"/>
              </a:ext>
            </a:extLst>
          </p:cNvPr>
          <p:cNvSpPr txBox="1"/>
          <p:nvPr/>
        </p:nvSpPr>
        <p:spPr>
          <a:xfrm>
            <a:off x="10690945" y="2947825"/>
            <a:ext cx="2099899" cy="923330"/>
          </a:xfrm>
          <a:prstGeom prst="rect">
            <a:avLst/>
          </a:prstGeom>
          <a:noFill/>
        </p:spPr>
        <p:txBody>
          <a:bodyPr wrap="square" rtlCol="0">
            <a:spAutoFit/>
          </a:bodyPr>
          <a:lstStyle/>
          <a:p>
            <a:pPr algn="ctr"/>
            <a:r>
              <a:rPr lang="en-US" dirty="0">
                <a:solidFill>
                  <a:schemeClr val="accent1">
                    <a:lumMod val="20000"/>
                    <a:lumOff val="80000"/>
                  </a:schemeClr>
                </a:solidFill>
              </a:rPr>
              <a:t>~14 stacked irregularly shaped waveforms</a:t>
            </a:r>
          </a:p>
        </p:txBody>
      </p:sp>
      <p:cxnSp>
        <p:nvCxnSpPr>
          <p:cNvPr id="29" name="Straight Arrow Connector 28">
            <a:extLst>
              <a:ext uri="{FF2B5EF4-FFF2-40B4-BE49-F238E27FC236}">
                <a16:creationId xmlns:a16="http://schemas.microsoft.com/office/drawing/2014/main" id="{51EC7478-84EF-8332-2FA7-485ADF3351FE}"/>
              </a:ext>
            </a:extLst>
          </p:cNvPr>
          <p:cNvCxnSpPr>
            <a:cxnSpLocks/>
          </p:cNvCxnSpPr>
          <p:nvPr/>
        </p:nvCxnSpPr>
        <p:spPr>
          <a:xfrm flipH="1">
            <a:off x="10542115" y="3573237"/>
            <a:ext cx="297659" cy="42061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7AE65B7-1BA4-5AEF-F047-1D808BDE99E9}"/>
              </a:ext>
            </a:extLst>
          </p:cNvPr>
          <p:cNvCxnSpPr>
            <a:cxnSpLocks/>
          </p:cNvCxnSpPr>
          <p:nvPr/>
        </p:nvCxnSpPr>
        <p:spPr>
          <a:xfrm flipH="1" flipV="1">
            <a:off x="9997466" y="2421675"/>
            <a:ext cx="707031" cy="60402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14D877-8C75-01C7-CC1A-D479C042BFF1}"/>
              </a:ext>
            </a:extLst>
          </p:cNvPr>
          <p:cNvCxnSpPr>
            <a:cxnSpLocks/>
          </p:cNvCxnSpPr>
          <p:nvPr/>
        </p:nvCxnSpPr>
        <p:spPr>
          <a:xfrm>
            <a:off x="11671278" y="3819804"/>
            <a:ext cx="25084" cy="53279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36E7344-7C1C-4C18-2974-A343E10ECB63}"/>
              </a:ext>
            </a:extLst>
          </p:cNvPr>
          <p:cNvCxnSpPr>
            <a:cxnSpLocks/>
          </p:cNvCxnSpPr>
          <p:nvPr/>
        </p:nvCxnSpPr>
        <p:spPr>
          <a:xfrm flipH="1" flipV="1">
            <a:off x="11648095" y="2421675"/>
            <a:ext cx="1" cy="52615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E73292C-892C-56F7-4EA2-437C4B2CD669}"/>
              </a:ext>
            </a:extLst>
          </p:cNvPr>
          <p:cNvCxnSpPr>
            <a:cxnSpLocks/>
          </p:cNvCxnSpPr>
          <p:nvPr/>
        </p:nvCxnSpPr>
        <p:spPr>
          <a:xfrm>
            <a:off x="12612785" y="3503170"/>
            <a:ext cx="620356" cy="51294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1019450-40B3-9782-6A25-8EA19819B687}"/>
              </a:ext>
            </a:extLst>
          </p:cNvPr>
          <p:cNvSpPr txBox="1"/>
          <p:nvPr/>
        </p:nvSpPr>
        <p:spPr>
          <a:xfrm>
            <a:off x="2557424" y="2164503"/>
            <a:ext cx="1397614" cy="923330"/>
          </a:xfrm>
          <a:prstGeom prst="rect">
            <a:avLst/>
          </a:prstGeom>
          <a:noFill/>
        </p:spPr>
        <p:txBody>
          <a:bodyPr wrap="square" rtlCol="0">
            <a:spAutoFit/>
          </a:bodyPr>
          <a:lstStyle/>
          <a:p>
            <a:pPr algn="ctr"/>
            <a:r>
              <a:rPr lang="en-US" dirty="0">
                <a:solidFill>
                  <a:schemeClr val="accent1">
                    <a:lumMod val="20000"/>
                    <a:lumOff val="80000"/>
                  </a:schemeClr>
                </a:solidFill>
              </a:rPr>
              <a:t>~6 stacked sinusoidal waveforms</a:t>
            </a:r>
          </a:p>
        </p:txBody>
      </p:sp>
      <p:cxnSp>
        <p:nvCxnSpPr>
          <p:cNvPr id="48" name="Straight Arrow Connector 47">
            <a:extLst>
              <a:ext uri="{FF2B5EF4-FFF2-40B4-BE49-F238E27FC236}">
                <a16:creationId xmlns:a16="http://schemas.microsoft.com/office/drawing/2014/main" id="{5790A20C-8105-409F-1762-F041B1CEDA77}"/>
              </a:ext>
            </a:extLst>
          </p:cNvPr>
          <p:cNvCxnSpPr>
            <a:cxnSpLocks/>
          </p:cNvCxnSpPr>
          <p:nvPr/>
        </p:nvCxnSpPr>
        <p:spPr>
          <a:xfrm flipV="1">
            <a:off x="12560991" y="2428276"/>
            <a:ext cx="678629" cy="619842"/>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D9B6838-2633-27D7-FC31-4E5A5094D6B1}"/>
              </a:ext>
            </a:extLst>
          </p:cNvPr>
          <p:cNvCxnSpPr>
            <a:cxnSpLocks/>
          </p:cNvCxnSpPr>
          <p:nvPr/>
        </p:nvCxnSpPr>
        <p:spPr>
          <a:xfrm>
            <a:off x="3247045" y="3388097"/>
            <a:ext cx="0" cy="542412"/>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1F2028F8-AC11-2D92-17A1-7200CA81B5A8}"/>
              </a:ext>
            </a:extLst>
          </p:cNvPr>
          <p:cNvSpPr txBox="1"/>
          <p:nvPr/>
        </p:nvSpPr>
        <p:spPr>
          <a:xfrm>
            <a:off x="5927477" y="2400519"/>
            <a:ext cx="2099899" cy="923330"/>
          </a:xfrm>
          <a:prstGeom prst="rect">
            <a:avLst/>
          </a:prstGeom>
          <a:noFill/>
        </p:spPr>
        <p:txBody>
          <a:bodyPr wrap="square" rtlCol="0">
            <a:spAutoFit/>
          </a:bodyPr>
          <a:lstStyle/>
          <a:p>
            <a:pPr algn="ctr"/>
            <a:r>
              <a:rPr lang="en-US" dirty="0">
                <a:solidFill>
                  <a:schemeClr val="accent1">
                    <a:lumMod val="20000"/>
                    <a:lumOff val="80000"/>
                  </a:schemeClr>
                </a:solidFill>
              </a:rPr>
              <a:t>numerous stacked irregularly shaped waveforms</a:t>
            </a:r>
          </a:p>
        </p:txBody>
      </p:sp>
    </p:spTree>
    <p:extLst>
      <p:ext uri="{BB962C8B-B14F-4D97-AF65-F5344CB8AC3E}">
        <p14:creationId xmlns:p14="http://schemas.microsoft.com/office/powerpoint/2010/main" val="774733349"/>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5"/>
                </p:tgtEl>
              </p:cMediaNode>
            </p:audio>
            <p:audio>
              <p:cMediaNode vol="80000">
                <p:cTn id="3" fill="hold" display="0">
                  <p:stCondLst>
                    <p:cond delay="indefinite"/>
                  </p:stCondLst>
                  <p:endCondLst>
                    <p:cond evt="onStopAudio" delay="0">
                      <p:tgtEl>
                        <p:sldTgt/>
                      </p:tgtEl>
                    </p:cond>
                  </p:endCondLst>
                </p:cTn>
                <p:tgtEl>
                  <p:spTgt spid="16"/>
                </p:tgtEl>
              </p:cMediaNode>
            </p:audio>
            <p:audio>
              <p:cMediaNode vol="80000">
                <p:cTn id="4" fill="hold" display="0">
                  <p:stCondLst>
                    <p:cond delay="indefinite"/>
                  </p:stCondLst>
                  <p:endCondLst>
                    <p:cond evt="onStopAudio" delay="0">
                      <p:tgtEl>
                        <p:sldTgt/>
                      </p:tgtEl>
                    </p:cond>
                  </p:endCondLst>
                </p:cTn>
                <p:tgtEl>
                  <p:spTgt spid="1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59AE24B-D897-A1D0-9FEA-856E2E99172D}"/>
              </a:ext>
            </a:extLst>
          </p:cNvPr>
          <p:cNvGrpSpPr/>
          <p:nvPr/>
        </p:nvGrpSpPr>
        <p:grpSpPr>
          <a:xfrm>
            <a:off x="0" y="733600"/>
            <a:ext cx="16256000" cy="8410400"/>
            <a:chOff x="0" y="247650"/>
            <a:chExt cx="16256000" cy="8410400"/>
          </a:xfrm>
        </p:grpSpPr>
        <p:sp>
          <p:nvSpPr>
            <p:cNvPr id="4" name="TextBox 3">
              <a:extLst>
                <a:ext uri="{FF2B5EF4-FFF2-40B4-BE49-F238E27FC236}">
                  <a16:creationId xmlns:a16="http://schemas.microsoft.com/office/drawing/2014/main" id="{BBB29E0C-18E0-1DE8-BC09-C88CDD503F39}"/>
                </a:ext>
              </a:extLst>
            </p:cNvPr>
            <p:cNvSpPr txBox="1"/>
            <p:nvPr/>
          </p:nvSpPr>
          <p:spPr>
            <a:xfrm>
              <a:off x="649577" y="7734720"/>
              <a:ext cx="4314243" cy="923330"/>
            </a:xfrm>
            <a:prstGeom prst="rect">
              <a:avLst/>
            </a:prstGeom>
            <a:noFill/>
            <a:ln>
              <a:solidFill>
                <a:schemeClr val="bg1"/>
              </a:solidFill>
            </a:ln>
          </p:spPr>
          <p:txBody>
            <a:bodyPr wrap="square" rtlCol="0">
              <a:spAutoFit/>
            </a:bodyPr>
            <a:lstStyle/>
            <a:p>
              <a:pPr algn="ctr"/>
              <a:r>
                <a:rPr lang="en-US" dirty="0"/>
                <a:t>[piano]</a:t>
              </a:r>
            </a:p>
            <a:p>
              <a:pPr algn="ctr"/>
              <a:endParaRPr lang="en-US" dirty="0"/>
            </a:p>
            <a:p>
              <a:pPr algn="ctr"/>
              <a:r>
                <a:rPr lang="en-US" dirty="0"/>
                <a:t>{click image to listen}</a:t>
              </a:r>
            </a:p>
          </p:txBody>
        </p:sp>
        <p:sp>
          <p:nvSpPr>
            <p:cNvPr id="5" name="TextBox 4">
              <a:extLst>
                <a:ext uri="{FF2B5EF4-FFF2-40B4-BE49-F238E27FC236}">
                  <a16:creationId xmlns:a16="http://schemas.microsoft.com/office/drawing/2014/main" id="{0D1B8196-39CC-799F-D884-EC05D1FB1091}"/>
                </a:ext>
              </a:extLst>
            </p:cNvPr>
            <p:cNvSpPr txBox="1"/>
            <p:nvPr/>
          </p:nvSpPr>
          <p:spPr>
            <a:xfrm>
              <a:off x="4024602" y="7734720"/>
              <a:ext cx="4314243" cy="923330"/>
            </a:xfrm>
            <a:prstGeom prst="rect">
              <a:avLst/>
            </a:prstGeom>
            <a:noFill/>
            <a:ln>
              <a:solidFill>
                <a:schemeClr val="bg1"/>
              </a:solidFill>
            </a:ln>
          </p:spPr>
          <p:txBody>
            <a:bodyPr wrap="square" rtlCol="0">
              <a:spAutoFit/>
            </a:bodyPr>
            <a:lstStyle/>
            <a:p>
              <a:pPr algn="ctr"/>
              <a:r>
                <a:rPr lang="en-US" dirty="0"/>
                <a:t>“when I wore a younger man’s clothes”</a:t>
              </a:r>
            </a:p>
            <a:p>
              <a:pPr algn="ctr"/>
              <a:endParaRPr lang="en-US" dirty="0"/>
            </a:p>
            <a:p>
              <a:pPr algn="ctr"/>
              <a:r>
                <a:rPr lang="en-US" dirty="0"/>
                <a:t>{click image to listen}</a:t>
              </a:r>
            </a:p>
          </p:txBody>
        </p:sp>
        <p:sp>
          <p:nvSpPr>
            <p:cNvPr id="6" name="TextBox 5">
              <a:extLst>
                <a:ext uri="{FF2B5EF4-FFF2-40B4-BE49-F238E27FC236}">
                  <a16:creationId xmlns:a16="http://schemas.microsoft.com/office/drawing/2014/main" id="{C3E271B4-C8C0-5CCF-FD6B-27EC8549BEA4}"/>
                </a:ext>
              </a:extLst>
            </p:cNvPr>
            <p:cNvSpPr txBox="1"/>
            <p:nvPr/>
          </p:nvSpPr>
          <p:spPr>
            <a:xfrm>
              <a:off x="11918712" y="7734720"/>
              <a:ext cx="2165826" cy="923330"/>
            </a:xfrm>
            <a:prstGeom prst="rect">
              <a:avLst/>
            </a:prstGeom>
            <a:noFill/>
            <a:ln>
              <a:solidFill>
                <a:schemeClr val="bg1"/>
              </a:solidFill>
            </a:ln>
          </p:spPr>
          <p:txBody>
            <a:bodyPr wrap="square" rtlCol="0">
              <a:spAutoFit/>
            </a:bodyPr>
            <a:lstStyle/>
            <a:p>
              <a:pPr algn="ctr"/>
              <a:r>
                <a:rPr lang="en-US" dirty="0"/>
                <a:t>“</a:t>
              </a:r>
              <a:r>
                <a:rPr lang="en-US" dirty="0" err="1"/>
                <a:t>lah</a:t>
              </a:r>
              <a:r>
                <a:rPr lang="en-US" dirty="0"/>
                <a:t> la </a:t>
              </a:r>
              <a:r>
                <a:rPr lang="en-US" dirty="0" err="1"/>
                <a:t>la</a:t>
              </a:r>
              <a:r>
                <a:rPr lang="en-US" dirty="0"/>
                <a:t> ditty dah”</a:t>
              </a:r>
            </a:p>
            <a:p>
              <a:pPr algn="ctr"/>
              <a:endParaRPr lang="en-US" dirty="0"/>
            </a:p>
            <a:p>
              <a:pPr algn="ctr"/>
              <a:r>
                <a:rPr lang="en-US" dirty="0"/>
                <a:t>{click image to listen}</a:t>
              </a:r>
            </a:p>
          </p:txBody>
        </p:sp>
        <p:grpSp>
          <p:nvGrpSpPr>
            <p:cNvPr id="9" name="Group 8">
              <a:extLst>
                <a:ext uri="{FF2B5EF4-FFF2-40B4-BE49-F238E27FC236}">
                  <a16:creationId xmlns:a16="http://schemas.microsoft.com/office/drawing/2014/main" id="{7886AA1E-CC4C-BB69-2871-F59B103FC275}"/>
                </a:ext>
              </a:extLst>
            </p:cNvPr>
            <p:cNvGrpSpPr/>
            <p:nvPr/>
          </p:nvGrpSpPr>
          <p:grpSpPr>
            <a:xfrm>
              <a:off x="0" y="247650"/>
              <a:ext cx="16256000" cy="7467600"/>
              <a:chOff x="0" y="662554"/>
              <a:chExt cx="16256000" cy="7052696"/>
            </a:xfrm>
          </p:grpSpPr>
          <p:pic>
            <p:nvPicPr>
              <p:cNvPr id="11" name="Picture 10">
                <a:extLst>
                  <a:ext uri="{FF2B5EF4-FFF2-40B4-BE49-F238E27FC236}">
                    <a16:creationId xmlns:a16="http://schemas.microsoft.com/office/drawing/2014/main" id="{2256B299-D9D2-8171-2042-BBBB52CCEF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662554"/>
                <a:ext cx="16256000" cy="7052696"/>
              </a:xfrm>
              <a:prstGeom prst="rect">
                <a:avLst/>
              </a:prstGeom>
            </p:spPr>
          </p:pic>
          <p:sp>
            <p:nvSpPr>
              <p:cNvPr id="3" name="Rectangle 2">
                <a:extLst>
                  <a:ext uri="{FF2B5EF4-FFF2-40B4-BE49-F238E27FC236}">
                    <a16:creationId xmlns:a16="http://schemas.microsoft.com/office/drawing/2014/main" id="{AB860A84-81B1-3A5D-1897-35C15AAD40F9}"/>
                  </a:ext>
                </a:extLst>
              </p:cNvPr>
              <p:cNvSpPr/>
              <p:nvPr/>
            </p:nvSpPr>
            <p:spPr>
              <a:xfrm>
                <a:off x="9886950" y="1217001"/>
                <a:ext cx="6229350" cy="6383949"/>
              </a:xfrm>
              <a:custGeom>
                <a:avLst/>
                <a:gdLst>
                  <a:gd name="connsiteX0" fmla="*/ 0 w 6229350"/>
                  <a:gd name="connsiteY0" fmla="*/ 0 h 6759511"/>
                  <a:gd name="connsiteX1" fmla="*/ 504011 w 6229350"/>
                  <a:gd name="connsiteY1" fmla="*/ 0 h 6759511"/>
                  <a:gd name="connsiteX2" fmla="*/ 883435 w 6229350"/>
                  <a:gd name="connsiteY2" fmla="*/ 0 h 6759511"/>
                  <a:gd name="connsiteX3" fmla="*/ 1574327 w 6229350"/>
                  <a:gd name="connsiteY3" fmla="*/ 0 h 6759511"/>
                  <a:gd name="connsiteX4" fmla="*/ 2078338 w 6229350"/>
                  <a:gd name="connsiteY4" fmla="*/ 0 h 6759511"/>
                  <a:gd name="connsiteX5" fmla="*/ 2582349 w 6229350"/>
                  <a:gd name="connsiteY5" fmla="*/ 0 h 6759511"/>
                  <a:gd name="connsiteX6" fmla="*/ 3273240 w 6229350"/>
                  <a:gd name="connsiteY6" fmla="*/ 0 h 6759511"/>
                  <a:gd name="connsiteX7" fmla="*/ 3714958 w 6229350"/>
                  <a:gd name="connsiteY7" fmla="*/ 0 h 6759511"/>
                  <a:gd name="connsiteX8" fmla="*/ 4405849 w 6229350"/>
                  <a:gd name="connsiteY8" fmla="*/ 0 h 6759511"/>
                  <a:gd name="connsiteX9" fmla="*/ 5096741 w 6229350"/>
                  <a:gd name="connsiteY9" fmla="*/ 0 h 6759511"/>
                  <a:gd name="connsiteX10" fmla="*/ 5663045 w 6229350"/>
                  <a:gd name="connsiteY10" fmla="*/ 0 h 6759511"/>
                  <a:gd name="connsiteX11" fmla="*/ 6229350 w 6229350"/>
                  <a:gd name="connsiteY11" fmla="*/ 0 h 6759511"/>
                  <a:gd name="connsiteX12" fmla="*/ 6229350 w 6229350"/>
                  <a:gd name="connsiteY12" fmla="*/ 495697 h 6759511"/>
                  <a:gd name="connsiteX13" fmla="*/ 6229350 w 6229350"/>
                  <a:gd name="connsiteY13" fmla="*/ 856205 h 6759511"/>
                  <a:gd name="connsiteX14" fmla="*/ 6229350 w 6229350"/>
                  <a:gd name="connsiteY14" fmla="*/ 1419497 h 6759511"/>
                  <a:gd name="connsiteX15" fmla="*/ 6229350 w 6229350"/>
                  <a:gd name="connsiteY15" fmla="*/ 1982790 h 6759511"/>
                  <a:gd name="connsiteX16" fmla="*/ 6229350 w 6229350"/>
                  <a:gd name="connsiteY16" fmla="*/ 2546082 h 6759511"/>
                  <a:gd name="connsiteX17" fmla="*/ 6229350 w 6229350"/>
                  <a:gd name="connsiteY17" fmla="*/ 3176970 h 6759511"/>
                  <a:gd name="connsiteX18" fmla="*/ 6229350 w 6229350"/>
                  <a:gd name="connsiteY18" fmla="*/ 3807858 h 6759511"/>
                  <a:gd name="connsiteX19" fmla="*/ 6229350 w 6229350"/>
                  <a:gd name="connsiteY19" fmla="*/ 4438746 h 6759511"/>
                  <a:gd name="connsiteX20" fmla="*/ 6229350 w 6229350"/>
                  <a:gd name="connsiteY20" fmla="*/ 4799253 h 6759511"/>
                  <a:gd name="connsiteX21" fmla="*/ 6229350 w 6229350"/>
                  <a:gd name="connsiteY21" fmla="*/ 5227355 h 6759511"/>
                  <a:gd name="connsiteX22" fmla="*/ 6229350 w 6229350"/>
                  <a:gd name="connsiteY22" fmla="*/ 5858243 h 6759511"/>
                  <a:gd name="connsiteX23" fmla="*/ 6229350 w 6229350"/>
                  <a:gd name="connsiteY23" fmla="*/ 6759511 h 6759511"/>
                  <a:gd name="connsiteX24" fmla="*/ 5787632 w 6229350"/>
                  <a:gd name="connsiteY24" fmla="*/ 6759511 h 6759511"/>
                  <a:gd name="connsiteX25" fmla="*/ 5408208 w 6229350"/>
                  <a:gd name="connsiteY25" fmla="*/ 6759511 h 6759511"/>
                  <a:gd name="connsiteX26" fmla="*/ 5028784 w 6229350"/>
                  <a:gd name="connsiteY26" fmla="*/ 6759511 h 6759511"/>
                  <a:gd name="connsiteX27" fmla="*/ 4462480 w 6229350"/>
                  <a:gd name="connsiteY27" fmla="*/ 6759511 h 6759511"/>
                  <a:gd name="connsiteX28" fmla="*/ 4020762 w 6229350"/>
                  <a:gd name="connsiteY28" fmla="*/ 6759511 h 6759511"/>
                  <a:gd name="connsiteX29" fmla="*/ 3392164 w 6229350"/>
                  <a:gd name="connsiteY29" fmla="*/ 6759511 h 6759511"/>
                  <a:gd name="connsiteX30" fmla="*/ 2950447 w 6229350"/>
                  <a:gd name="connsiteY30" fmla="*/ 6759511 h 6759511"/>
                  <a:gd name="connsiteX31" fmla="*/ 2321849 w 6229350"/>
                  <a:gd name="connsiteY31" fmla="*/ 6759511 h 6759511"/>
                  <a:gd name="connsiteX32" fmla="*/ 1942425 w 6229350"/>
                  <a:gd name="connsiteY32" fmla="*/ 6759511 h 6759511"/>
                  <a:gd name="connsiteX33" fmla="*/ 1313827 w 6229350"/>
                  <a:gd name="connsiteY33" fmla="*/ 6759511 h 6759511"/>
                  <a:gd name="connsiteX34" fmla="*/ 872109 w 6229350"/>
                  <a:gd name="connsiteY34" fmla="*/ 6759511 h 6759511"/>
                  <a:gd name="connsiteX35" fmla="*/ 492685 w 6229350"/>
                  <a:gd name="connsiteY35" fmla="*/ 6759511 h 6759511"/>
                  <a:gd name="connsiteX36" fmla="*/ 0 w 6229350"/>
                  <a:gd name="connsiteY36" fmla="*/ 6759511 h 6759511"/>
                  <a:gd name="connsiteX37" fmla="*/ 0 w 6229350"/>
                  <a:gd name="connsiteY37" fmla="*/ 6128623 h 6759511"/>
                  <a:gd name="connsiteX38" fmla="*/ 0 w 6229350"/>
                  <a:gd name="connsiteY38" fmla="*/ 5700521 h 6759511"/>
                  <a:gd name="connsiteX39" fmla="*/ 0 w 6229350"/>
                  <a:gd name="connsiteY39" fmla="*/ 5340014 h 6759511"/>
                  <a:gd name="connsiteX40" fmla="*/ 0 w 6229350"/>
                  <a:gd name="connsiteY40" fmla="*/ 4979506 h 6759511"/>
                  <a:gd name="connsiteX41" fmla="*/ 0 w 6229350"/>
                  <a:gd name="connsiteY41" fmla="*/ 4348619 h 6759511"/>
                  <a:gd name="connsiteX42" fmla="*/ 0 w 6229350"/>
                  <a:gd name="connsiteY42" fmla="*/ 3988111 h 6759511"/>
                  <a:gd name="connsiteX43" fmla="*/ 0 w 6229350"/>
                  <a:gd name="connsiteY43" fmla="*/ 3424819 h 6759511"/>
                  <a:gd name="connsiteX44" fmla="*/ 0 w 6229350"/>
                  <a:gd name="connsiteY44" fmla="*/ 2996717 h 6759511"/>
                  <a:gd name="connsiteX45" fmla="*/ 0 w 6229350"/>
                  <a:gd name="connsiteY45" fmla="*/ 2433424 h 6759511"/>
                  <a:gd name="connsiteX46" fmla="*/ 0 w 6229350"/>
                  <a:gd name="connsiteY46" fmla="*/ 1870131 h 6759511"/>
                  <a:gd name="connsiteX47" fmla="*/ 0 w 6229350"/>
                  <a:gd name="connsiteY47" fmla="*/ 1306839 h 6759511"/>
                  <a:gd name="connsiteX48" fmla="*/ 0 w 6229350"/>
                  <a:gd name="connsiteY48" fmla="*/ 743546 h 6759511"/>
                  <a:gd name="connsiteX49" fmla="*/ 0 w 6229350"/>
                  <a:gd name="connsiteY49" fmla="*/ 0 h 675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229350" h="6759511" extrusionOk="0">
                    <a:moveTo>
                      <a:pt x="0" y="0"/>
                    </a:moveTo>
                    <a:cubicBezTo>
                      <a:pt x="111564" y="-20050"/>
                      <a:pt x="258395" y="10183"/>
                      <a:pt x="504011" y="0"/>
                    </a:cubicBezTo>
                    <a:cubicBezTo>
                      <a:pt x="749627" y="-10183"/>
                      <a:pt x="708282" y="11102"/>
                      <a:pt x="883435" y="0"/>
                    </a:cubicBezTo>
                    <a:cubicBezTo>
                      <a:pt x="1058588" y="-11102"/>
                      <a:pt x="1265670" y="40"/>
                      <a:pt x="1574327" y="0"/>
                    </a:cubicBezTo>
                    <a:cubicBezTo>
                      <a:pt x="1882984" y="-40"/>
                      <a:pt x="1975709" y="45101"/>
                      <a:pt x="2078338" y="0"/>
                    </a:cubicBezTo>
                    <a:cubicBezTo>
                      <a:pt x="2180967" y="-45101"/>
                      <a:pt x="2474021" y="46513"/>
                      <a:pt x="2582349" y="0"/>
                    </a:cubicBezTo>
                    <a:cubicBezTo>
                      <a:pt x="2690677" y="-46513"/>
                      <a:pt x="3071327" y="28939"/>
                      <a:pt x="3273240" y="0"/>
                    </a:cubicBezTo>
                    <a:cubicBezTo>
                      <a:pt x="3475153" y="-28939"/>
                      <a:pt x="3599791" y="11590"/>
                      <a:pt x="3714958" y="0"/>
                    </a:cubicBezTo>
                    <a:cubicBezTo>
                      <a:pt x="3830125" y="-11590"/>
                      <a:pt x="4249238" y="53024"/>
                      <a:pt x="4405849" y="0"/>
                    </a:cubicBezTo>
                    <a:cubicBezTo>
                      <a:pt x="4562460" y="-53024"/>
                      <a:pt x="4763036" y="51306"/>
                      <a:pt x="5096741" y="0"/>
                    </a:cubicBezTo>
                    <a:cubicBezTo>
                      <a:pt x="5430446" y="-51306"/>
                      <a:pt x="5458674" y="28035"/>
                      <a:pt x="5663045" y="0"/>
                    </a:cubicBezTo>
                    <a:cubicBezTo>
                      <a:pt x="5867416" y="-28035"/>
                      <a:pt x="6049078" y="28183"/>
                      <a:pt x="6229350" y="0"/>
                    </a:cubicBezTo>
                    <a:cubicBezTo>
                      <a:pt x="6274852" y="171875"/>
                      <a:pt x="6211165" y="376435"/>
                      <a:pt x="6229350" y="495697"/>
                    </a:cubicBezTo>
                    <a:cubicBezTo>
                      <a:pt x="6247535" y="614959"/>
                      <a:pt x="6197087" y="708835"/>
                      <a:pt x="6229350" y="856205"/>
                    </a:cubicBezTo>
                    <a:cubicBezTo>
                      <a:pt x="6261613" y="1003575"/>
                      <a:pt x="6199540" y="1177809"/>
                      <a:pt x="6229350" y="1419497"/>
                    </a:cubicBezTo>
                    <a:cubicBezTo>
                      <a:pt x="6259160" y="1661185"/>
                      <a:pt x="6187824" y="1853338"/>
                      <a:pt x="6229350" y="1982790"/>
                    </a:cubicBezTo>
                    <a:cubicBezTo>
                      <a:pt x="6270876" y="2112242"/>
                      <a:pt x="6194109" y="2429968"/>
                      <a:pt x="6229350" y="2546082"/>
                    </a:cubicBezTo>
                    <a:cubicBezTo>
                      <a:pt x="6264591" y="2662196"/>
                      <a:pt x="6174506" y="2982504"/>
                      <a:pt x="6229350" y="3176970"/>
                    </a:cubicBezTo>
                    <a:cubicBezTo>
                      <a:pt x="6284194" y="3371436"/>
                      <a:pt x="6215854" y="3519450"/>
                      <a:pt x="6229350" y="3807858"/>
                    </a:cubicBezTo>
                    <a:cubicBezTo>
                      <a:pt x="6242846" y="4096266"/>
                      <a:pt x="6207932" y="4144509"/>
                      <a:pt x="6229350" y="4438746"/>
                    </a:cubicBezTo>
                    <a:cubicBezTo>
                      <a:pt x="6250768" y="4732983"/>
                      <a:pt x="6219379" y="4699869"/>
                      <a:pt x="6229350" y="4799253"/>
                    </a:cubicBezTo>
                    <a:cubicBezTo>
                      <a:pt x="6239321" y="4898637"/>
                      <a:pt x="6191866" y="5066945"/>
                      <a:pt x="6229350" y="5227355"/>
                    </a:cubicBezTo>
                    <a:cubicBezTo>
                      <a:pt x="6266834" y="5387765"/>
                      <a:pt x="6169871" y="5575044"/>
                      <a:pt x="6229350" y="5858243"/>
                    </a:cubicBezTo>
                    <a:cubicBezTo>
                      <a:pt x="6288829" y="6141442"/>
                      <a:pt x="6180599" y="6392458"/>
                      <a:pt x="6229350" y="6759511"/>
                    </a:cubicBezTo>
                    <a:cubicBezTo>
                      <a:pt x="6080357" y="6810939"/>
                      <a:pt x="5957916" y="6712893"/>
                      <a:pt x="5787632" y="6759511"/>
                    </a:cubicBezTo>
                    <a:cubicBezTo>
                      <a:pt x="5617348" y="6806129"/>
                      <a:pt x="5518750" y="6722821"/>
                      <a:pt x="5408208" y="6759511"/>
                    </a:cubicBezTo>
                    <a:cubicBezTo>
                      <a:pt x="5297666" y="6796201"/>
                      <a:pt x="5137140" y="6742454"/>
                      <a:pt x="5028784" y="6759511"/>
                    </a:cubicBezTo>
                    <a:cubicBezTo>
                      <a:pt x="4920428" y="6776568"/>
                      <a:pt x="4677619" y="6717556"/>
                      <a:pt x="4462480" y="6759511"/>
                    </a:cubicBezTo>
                    <a:cubicBezTo>
                      <a:pt x="4247341" y="6801466"/>
                      <a:pt x="4205783" y="6711951"/>
                      <a:pt x="4020762" y="6759511"/>
                    </a:cubicBezTo>
                    <a:cubicBezTo>
                      <a:pt x="3835741" y="6807071"/>
                      <a:pt x="3652403" y="6695516"/>
                      <a:pt x="3392164" y="6759511"/>
                    </a:cubicBezTo>
                    <a:cubicBezTo>
                      <a:pt x="3131925" y="6823506"/>
                      <a:pt x="3071759" y="6713256"/>
                      <a:pt x="2950447" y="6759511"/>
                    </a:cubicBezTo>
                    <a:cubicBezTo>
                      <a:pt x="2829135" y="6805766"/>
                      <a:pt x="2552473" y="6684696"/>
                      <a:pt x="2321849" y="6759511"/>
                    </a:cubicBezTo>
                    <a:cubicBezTo>
                      <a:pt x="2091225" y="6834326"/>
                      <a:pt x="2104902" y="6732217"/>
                      <a:pt x="1942425" y="6759511"/>
                    </a:cubicBezTo>
                    <a:cubicBezTo>
                      <a:pt x="1779948" y="6786805"/>
                      <a:pt x="1536298" y="6727626"/>
                      <a:pt x="1313827" y="6759511"/>
                    </a:cubicBezTo>
                    <a:cubicBezTo>
                      <a:pt x="1091356" y="6791396"/>
                      <a:pt x="1064482" y="6746791"/>
                      <a:pt x="872109" y="6759511"/>
                    </a:cubicBezTo>
                    <a:cubicBezTo>
                      <a:pt x="679736" y="6772231"/>
                      <a:pt x="576903" y="6744346"/>
                      <a:pt x="492685" y="6759511"/>
                    </a:cubicBezTo>
                    <a:cubicBezTo>
                      <a:pt x="408467" y="6774676"/>
                      <a:pt x="116655" y="6735422"/>
                      <a:pt x="0" y="6759511"/>
                    </a:cubicBezTo>
                    <a:cubicBezTo>
                      <a:pt x="-51730" y="6492553"/>
                      <a:pt x="18842" y="6335820"/>
                      <a:pt x="0" y="6128623"/>
                    </a:cubicBezTo>
                    <a:cubicBezTo>
                      <a:pt x="-18842" y="5921426"/>
                      <a:pt x="13658" y="5816122"/>
                      <a:pt x="0" y="5700521"/>
                    </a:cubicBezTo>
                    <a:cubicBezTo>
                      <a:pt x="-13658" y="5584920"/>
                      <a:pt x="24160" y="5495936"/>
                      <a:pt x="0" y="5340014"/>
                    </a:cubicBezTo>
                    <a:cubicBezTo>
                      <a:pt x="-24160" y="5184092"/>
                      <a:pt x="17745" y="5069499"/>
                      <a:pt x="0" y="4979506"/>
                    </a:cubicBezTo>
                    <a:cubicBezTo>
                      <a:pt x="-17745" y="4889513"/>
                      <a:pt x="249" y="4562653"/>
                      <a:pt x="0" y="4348619"/>
                    </a:cubicBezTo>
                    <a:cubicBezTo>
                      <a:pt x="-249" y="4134585"/>
                      <a:pt x="37824" y="4065824"/>
                      <a:pt x="0" y="3988111"/>
                    </a:cubicBezTo>
                    <a:cubicBezTo>
                      <a:pt x="-37824" y="3910398"/>
                      <a:pt x="34131" y="3555238"/>
                      <a:pt x="0" y="3424819"/>
                    </a:cubicBezTo>
                    <a:cubicBezTo>
                      <a:pt x="-34131" y="3294400"/>
                      <a:pt x="25562" y="3208598"/>
                      <a:pt x="0" y="2996717"/>
                    </a:cubicBezTo>
                    <a:cubicBezTo>
                      <a:pt x="-25562" y="2784836"/>
                      <a:pt x="28678" y="2583104"/>
                      <a:pt x="0" y="2433424"/>
                    </a:cubicBezTo>
                    <a:cubicBezTo>
                      <a:pt x="-28678" y="2283744"/>
                      <a:pt x="38927" y="1999203"/>
                      <a:pt x="0" y="1870131"/>
                    </a:cubicBezTo>
                    <a:cubicBezTo>
                      <a:pt x="-38927" y="1741059"/>
                      <a:pt x="65090" y="1542417"/>
                      <a:pt x="0" y="1306839"/>
                    </a:cubicBezTo>
                    <a:cubicBezTo>
                      <a:pt x="-65090" y="1071261"/>
                      <a:pt x="58527" y="951349"/>
                      <a:pt x="0" y="743546"/>
                    </a:cubicBezTo>
                    <a:cubicBezTo>
                      <a:pt x="-58527" y="535743"/>
                      <a:pt x="69835" y="221050"/>
                      <a:pt x="0" y="0"/>
                    </a:cubicBezTo>
                    <a:close/>
                  </a:path>
                </a:pathLst>
              </a:custGeom>
              <a:noFill/>
              <a:ln w="57150" cap="rnd" cmpd="dbl">
                <a:solidFill>
                  <a:schemeClr val="bg1"/>
                </a:solidFill>
                <a:prstDash val="sysDash"/>
                <a:roun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C3165E7-4707-064D-3704-085F64630FAD}"/>
                  </a:ext>
                </a:extLst>
              </p:cNvPr>
              <p:cNvSpPr/>
              <p:nvPr/>
            </p:nvSpPr>
            <p:spPr>
              <a:xfrm>
                <a:off x="3409949" y="1217001"/>
                <a:ext cx="5543551" cy="6383949"/>
              </a:xfrm>
              <a:custGeom>
                <a:avLst/>
                <a:gdLst>
                  <a:gd name="connsiteX0" fmla="*/ 0 w 5543551"/>
                  <a:gd name="connsiteY0" fmla="*/ 0 h 6759511"/>
                  <a:gd name="connsiteX1" fmla="*/ 498920 w 5543551"/>
                  <a:gd name="connsiteY1" fmla="*/ 0 h 6759511"/>
                  <a:gd name="connsiteX2" fmla="*/ 886968 w 5543551"/>
                  <a:gd name="connsiteY2" fmla="*/ 0 h 6759511"/>
                  <a:gd name="connsiteX3" fmla="*/ 1552194 w 5543551"/>
                  <a:gd name="connsiteY3" fmla="*/ 0 h 6759511"/>
                  <a:gd name="connsiteX4" fmla="*/ 2051114 w 5543551"/>
                  <a:gd name="connsiteY4" fmla="*/ 0 h 6759511"/>
                  <a:gd name="connsiteX5" fmla="*/ 2550033 w 5543551"/>
                  <a:gd name="connsiteY5" fmla="*/ 0 h 6759511"/>
                  <a:gd name="connsiteX6" fmla="*/ 3215260 w 5543551"/>
                  <a:gd name="connsiteY6" fmla="*/ 0 h 6759511"/>
                  <a:gd name="connsiteX7" fmla="*/ 3658744 w 5543551"/>
                  <a:gd name="connsiteY7" fmla="*/ 0 h 6759511"/>
                  <a:gd name="connsiteX8" fmla="*/ 4323970 w 5543551"/>
                  <a:gd name="connsiteY8" fmla="*/ 0 h 6759511"/>
                  <a:gd name="connsiteX9" fmla="*/ 4989196 w 5543551"/>
                  <a:gd name="connsiteY9" fmla="*/ 0 h 6759511"/>
                  <a:gd name="connsiteX10" fmla="*/ 5543551 w 5543551"/>
                  <a:gd name="connsiteY10" fmla="*/ 0 h 6759511"/>
                  <a:gd name="connsiteX11" fmla="*/ 5543551 w 5543551"/>
                  <a:gd name="connsiteY11" fmla="*/ 698483 h 6759511"/>
                  <a:gd name="connsiteX12" fmla="*/ 5543551 w 5543551"/>
                  <a:gd name="connsiteY12" fmla="*/ 1329370 h 6759511"/>
                  <a:gd name="connsiteX13" fmla="*/ 5543551 w 5543551"/>
                  <a:gd name="connsiteY13" fmla="*/ 1689878 h 6759511"/>
                  <a:gd name="connsiteX14" fmla="*/ 5543551 w 5543551"/>
                  <a:gd name="connsiteY14" fmla="*/ 2253170 h 6759511"/>
                  <a:gd name="connsiteX15" fmla="*/ 5543551 w 5543551"/>
                  <a:gd name="connsiteY15" fmla="*/ 2816463 h 6759511"/>
                  <a:gd name="connsiteX16" fmla="*/ 5543551 w 5543551"/>
                  <a:gd name="connsiteY16" fmla="*/ 3379755 h 6759511"/>
                  <a:gd name="connsiteX17" fmla="*/ 5543551 w 5543551"/>
                  <a:gd name="connsiteY17" fmla="*/ 4010643 h 6759511"/>
                  <a:gd name="connsiteX18" fmla="*/ 5543551 w 5543551"/>
                  <a:gd name="connsiteY18" fmla="*/ 4641531 h 6759511"/>
                  <a:gd name="connsiteX19" fmla="*/ 5543551 w 5543551"/>
                  <a:gd name="connsiteY19" fmla="*/ 5272419 h 6759511"/>
                  <a:gd name="connsiteX20" fmla="*/ 5543551 w 5543551"/>
                  <a:gd name="connsiteY20" fmla="*/ 5632926 h 6759511"/>
                  <a:gd name="connsiteX21" fmla="*/ 5543551 w 5543551"/>
                  <a:gd name="connsiteY21" fmla="*/ 6061028 h 6759511"/>
                  <a:gd name="connsiteX22" fmla="*/ 5543551 w 5543551"/>
                  <a:gd name="connsiteY22" fmla="*/ 6759511 h 6759511"/>
                  <a:gd name="connsiteX23" fmla="*/ 5044631 w 5543551"/>
                  <a:gd name="connsiteY23" fmla="*/ 6759511 h 6759511"/>
                  <a:gd name="connsiteX24" fmla="*/ 4490276 w 5543551"/>
                  <a:gd name="connsiteY24" fmla="*/ 6759511 h 6759511"/>
                  <a:gd name="connsiteX25" fmla="*/ 4102228 w 5543551"/>
                  <a:gd name="connsiteY25" fmla="*/ 6759511 h 6759511"/>
                  <a:gd name="connsiteX26" fmla="*/ 3714179 w 5543551"/>
                  <a:gd name="connsiteY26" fmla="*/ 6759511 h 6759511"/>
                  <a:gd name="connsiteX27" fmla="*/ 3159824 w 5543551"/>
                  <a:gd name="connsiteY27" fmla="*/ 6759511 h 6759511"/>
                  <a:gd name="connsiteX28" fmla="*/ 2716340 w 5543551"/>
                  <a:gd name="connsiteY28" fmla="*/ 6759511 h 6759511"/>
                  <a:gd name="connsiteX29" fmla="*/ 2106549 w 5543551"/>
                  <a:gd name="connsiteY29" fmla="*/ 6759511 h 6759511"/>
                  <a:gd name="connsiteX30" fmla="*/ 1663065 w 5543551"/>
                  <a:gd name="connsiteY30" fmla="*/ 6759511 h 6759511"/>
                  <a:gd name="connsiteX31" fmla="*/ 1053275 w 5543551"/>
                  <a:gd name="connsiteY31" fmla="*/ 6759511 h 6759511"/>
                  <a:gd name="connsiteX32" fmla="*/ 665226 w 5543551"/>
                  <a:gd name="connsiteY32" fmla="*/ 6759511 h 6759511"/>
                  <a:gd name="connsiteX33" fmla="*/ 0 w 5543551"/>
                  <a:gd name="connsiteY33" fmla="*/ 6759511 h 6759511"/>
                  <a:gd name="connsiteX34" fmla="*/ 0 w 5543551"/>
                  <a:gd name="connsiteY34" fmla="*/ 6331409 h 6759511"/>
                  <a:gd name="connsiteX35" fmla="*/ 0 w 5543551"/>
                  <a:gd name="connsiteY35" fmla="*/ 5632926 h 6759511"/>
                  <a:gd name="connsiteX36" fmla="*/ 0 w 5543551"/>
                  <a:gd name="connsiteY36" fmla="*/ 5137228 h 6759511"/>
                  <a:gd name="connsiteX37" fmla="*/ 0 w 5543551"/>
                  <a:gd name="connsiteY37" fmla="*/ 4438746 h 6759511"/>
                  <a:gd name="connsiteX38" fmla="*/ 0 w 5543551"/>
                  <a:gd name="connsiteY38" fmla="*/ 4010643 h 6759511"/>
                  <a:gd name="connsiteX39" fmla="*/ 0 w 5543551"/>
                  <a:gd name="connsiteY39" fmla="*/ 3650136 h 6759511"/>
                  <a:gd name="connsiteX40" fmla="*/ 0 w 5543551"/>
                  <a:gd name="connsiteY40" fmla="*/ 3289629 h 6759511"/>
                  <a:gd name="connsiteX41" fmla="*/ 0 w 5543551"/>
                  <a:gd name="connsiteY41" fmla="*/ 2658741 h 6759511"/>
                  <a:gd name="connsiteX42" fmla="*/ 0 w 5543551"/>
                  <a:gd name="connsiteY42" fmla="*/ 2298234 h 6759511"/>
                  <a:gd name="connsiteX43" fmla="*/ 0 w 5543551"/>
                  <a:gd name="connsiteY43" fmla="*/ 1734941 h 6759511"/>
                  <a:gd name="connsiteX44" fmla="*/ 0 w 5543551"/>
                  <a:gd name="connsiteY44" fmla="*/ 1306839 h 6759511"/>
                  <a:gd name="connsiteX45" fmla="*/ 0 w 5543551"/>
                  <a:gd name="connsiteY45" fmla="*/ 743546 h 6759511"/>
                  <a:gd name="connsiteX46" fmla="*/ 0 w 5543551"/>
                  <a:gd name="connsiteY46" fmla="*/ 0 h 675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543551" h="6759511" extrusionOk="0">
                    <a:moveTo>
                      <a:pt x="0" y="0"/>
                    </a:moveTo>
                    <a:cubicBezTo>
                      <a:pt x="140957" y="-49434"/>
                      <a:pt x="287748" y="6409"/>
                      <a:pt x="498920" y="0"/>
                    </a:cubicBezTo>
                    <a:cubicBezTo>
                      <a:pt x="710092" y="-6409"/>
                      <a:pt x="715064" y="35665"/>
                      <a:pt x="886968" y="0"/>
                    </a:cubicBezTo>
                    <a:cubicBezTo>
                      <a:pt x="1058872" y="-35665"/>
                      <a:pt x="1242285" y="72662"/>
                      <a:pt x="1552194" y="0"/>
                    </a:cubicBezTo>
                    <a:cubicBezTo>
                      <a:pt x="1862103" y="-72662"/>
                      <a:pt x="1932548" y="32882"/>
                      <a:pt x="2051114" y="0"/>
                    </a:cubicBezTo>
                    <a:cubicBezTo>
                      <a:pt x="2169680" y="-32882"/>
                      <a:pt x="2433969" y="59049"/>
                      <a:pt x="2550033" y="0"/>
                    </a:cubicBezTo>
                    <a:cubicBezTo>
                      <a:pt x="2666097" y="-59049"/>
                      <a:pt x="3070935" y="50818"/>
                      <a:pt x="3215260" y="0"/>
                    </a:cubicBezTo>
                    <a:cubicBezTo>
                      <a:pt x="3359585" y="-50818"/>
                      <a:pt x="3442504" y="45521"/>
                      <a:pt x="3658744" y="0"/>
                    </a:cubicBezTo>
                    <a:cubicBezTo>
                      <a:pt x="3874984" y="-45521"/>
                      <a:pt x="4090828" y="78793"/>
                      <a:pt x="4323970" y="0"/>
                    </a:cubicBezTo>
                    <a:cubicBezTo>
                      <a:pt x="4557112" y="-78793"/>
                      <a:pt x="4844167" y="61124"/>
                      <a:pt x="4989196" y="0"/>
                    </a:cubicBezTo>
                    <a:cubicBezTo>
                      <a:pt x="5134225" y="-61124"/>
                      <a:pt x="5348034" y="34179"/>
                      <a:pt x="5543551" y="0"/>
                    </a:cubicBezTo>
                    <a:cubicBezTo>
                      <a:pt x="5590717" y="312949"/>
                      <a:pt x="5485303" y="469426"/>
                      <a:pt x="5543551" y="698483"/>
                    </a:cubicBezTo>
                    <a:cubicBezTo>
                      <a:pt x="5601799" y="927540"/>
                      <a:pt x="5541126" y="1036924"/>
                      <a:pt x="5543551" y="1329370"/>
                    </a:cubicBezTo>
                    <a:cubicBezTo>
                      <a:pt x="5545976" y="1621816"/>
                      <a:pt x="5511288" y="1542508"/>
                      <a:pt x="5543551" y="1689878"/>
                    </a:cubicBezTo>
                    <a:cubicBezTo>
                      <a:pt x="5575814" y="1837248"/>
                      <a:pt x="5513741" y="2011482"/>
                      <a:pt x="5543551" y="2253170"/>
                    </a:cubicBezTo>
                    <a:cubicBezTo>
                      <a:pt x="5573361" y="2494858"/>
                      <a:pt x="5502025" y="2687011"/>
                      <a:pt x="5543551" y="2816463"/>
                    </a:cubicBezTo>
                    <a:cubicBezTo>
                      <a:pt x="5585077" y="2945915"/>
                      <a:pt x="5508310" y="3263641"/>
                      <a:pt x="5543551" y="3379755"/>
                    </a:cubicBezTo>
                    <a:cubicBezTo>
                      <a:pt x="5578792" y="3495869"/>
                      <a:pt x="5488707" y="3816177"/>
                      <a:pt x="5543551" y="4010643"/>
                    </a:cubicBezTo>
                    <a:cubicBezTo>
                      <a:pt x="5598395" y="4205109"/>
                      <a:pt x="5530055" y="4353123"/>
                      <a:pt x="5543551" y="4641531"/>
                    </a:cubicBezTo>
                    <a:cubicBezTo>
                      <a:pt x="5557047" y="4929939"/>
                      <a:pt x="5522133" y="4978182"/>
                      <a:pt x="5543551" y="5272419"/>
                    </a:cubicBezTo>
                    <a:cubicBezTo>
                      <a:pt x="5564969" y="5566656"/>
                      <a:pt x="5533580" y="5533542"/>
                      <a:pt x="5543551" y="5632926"/>
                    </a:cubicBezTo>
                    <a:cubicBezTo>
                      <a:pt x="5553522" y="5732310"/>
                      <a:pt x="5506067" y="5900618"/>
                      <a:pt x="5543551" y="6061028"/>
                    </a:cubicBezTo>
                    <a:cubicBezTo>
                      <a:pt x="5581035" y="6221438"/>
                      <a:pt x="5531922" y="6415551"/>
                      <a:pt x="5543551" y="6759511"/>
                    </a:cubicBezTo>
                    <a:cubicBezTo>
                      <a:pt x="5321113" y="6780272"/>
                      <a:pt x="5166503" y="6756656"/>
                      <a:pt x="5044631" y="6759511"/>
                    </a:cubicBezTo>
                    <a:cubicBezTo>
                      <a:pt x="4922759" y="6762366"/>
                      <a:pt x="4616742" y="6757707"/>
                      <a:pt x="4490276" y="6759511"/>
                    </a:cubicBezTo>
                    <a:cubicBezTo>
                      <a:pt x="4363810" y="6761315"/>
                      <a:pt x="4280990" y="6715941"/>
                      <a:pt x="4102228" y="6759511"/>
                    </a:cubicBezTo>
                    <a:cubicBezTo>
                      <a:pt x="3923466" y="6803081"/>
                      <a:pt x="3821453" y="6715321"/>
                      <a:pt x="3714179" y="6759511"/>
                    </a:cubicBezTo>
                    <a:cubicBezTo>
                      <a:pt x="3606905" y="6803701"/>
                      <a:pt x="3370287" y="6748146"/>
                      <a:pt x="3159824" y="6759511"/>
                    </a:cubicBezTo>
                    <a:cubicBezTo>
                      <a:pt x="2949361" y="6770876"/>
                      <a:pt x="2844352" y="6753498"/>
                      <a:pt x="2716340" y="6759511"/>
                    </a:cubicBezTo>
                    <a:cubicBezTo>
                      <a:pt x="2588328" y="6765524"/>
                      <a:pt x="2260926" y="6712951"/>
                      <a:pt x="2106549" y="6759511"/>
                    </a:cubicBezTo>
                    <a:cubicBezTo>
                      <a:pt x="1952172" y="6806071"/>
                      <a:pt x="1828247" y="6740305"/>
                      <a:pt x="1663065" y="6759511"/>
                    </a:cubicBezTo>
                    <a:cubicBezTo>
                      <a:pt x="1497883" y="6778717"/>
                      <a:pt x="1349037" y="6724964"/>
                      <a:pt x="1053275" y="6759511"/>
                    </a:cubicBezTo>
                    <a:cubicBezTo>
                      <a:pt x="757513" y="6794058"/>
                      <a:pt x="831641" y="6724650"/>
                      <a:pt x="665226" y="6759511"/>
                    </a:cubicBezTo>
                    <a:cubicBezTo>
                      <a:pt x="498811" y="6794372"/>
                      <a:pt x="257739" y="6747156"/>
                      <a:pt x="0" y="6759511"/>
                    </a:cubicBezTo>
                    <a:cubicBezTo>
                      <a:pt x="-42536" y="6613648"/>
                      <a:pt x="20188" y="6422592"/>
                      <a:pt x="0" y="6331409"/>
                    </a:cubicBezTo>
                    <a:cubicBezTo>
                      <a:pt x="-20188" y="6240226"/>
                      <a:pt x="7669" y="5798586"/>
                      <a:pt x="0" y="5632926"/>
                    </a:cubicBezTo>
                    <a:cubicBezTo>
                      <a:pt x="-7669" y="5467266"/>
                      <a:pt x="55438" y="5293149"/>
                      <a:pt x="0" y="5137228"/>
                    </a:cubicBezTo>
                    <a:cubicBezTo>
                      <a:pt x="-55438" y="4981307"/>
                      <a:pt x="46643" y="4692259"/>
                      <a:pt x="0" y="4438746"/>
                    </a:cubicBezTo>
                    <a:cubicBezTo>
                      <a:pt x="-46643" y="4185233"/>
                      <a:pt x="10670" y="4132883"/>
                      <a:pt x="0" y="4010643"/>
                    </a:cubicBezTo>
                    <a:cubicBezTo>
                      <a:pt x="-10670" y="3888403"/>
                      <a:pt x="24160" y="3806058"/>
                      <a:pt x="0" y="3650136"/>
                    </a:cubicBezTo>
                    <a:cubicBezTo>
                      <a:pt x="-24160" y="3494214"/>
                      <a:pt x="24124" y="3372746"/>
                      <a:pt x="0" y="3289629"/>
                    </a:cubicBezTo>
                    <a:cubicBezTo>
                      <a:pt x="-24124" y="3206512"/>
                      <a:pt x="0" y="2874710"/>
                      <a:pt x="0" y="2658741"/>
                    </a:cubicBezTo>
                    <a:cubicBezTo>
                      <a:pt x="0" y="2442772"/>
                      <a:pt x="1533" y="2474926"/>
                      <a:pt x="0" y="2298234"/>
                    </a:cubicBezTo>
                    <a:cubicBezTo>
                      <a:pt x="-1533" y="2121542"/>
                      <a:pt x="26653" y="1871125"/>
                      <a:pt x="0" y="1734941"/>
                    </a:cubicBezTo>
                    <a:cubicBezTo>
                      <a:pt x="-26653" y="1598757"/>
                      <a:pt x="25562" y="1518720"/>
                      <a:pt x="0" y="1306839"/>
                    </a:cubicBezTo>
                    <a:cubicBezTo>
                      <a:pt x="-25562" y="1094958"/>
                      <a:pt x="28678" y="893226"/>
                      <a:pt x="0" y="743546"/>
                    </a:cubicBezTo>
                    <a:cubicBezTo>
                      <a:pt x="-28678" y="593866"/>
                      <a:pt x="15434" y="294510"/>
                      <a:pt x="0" y="0"/>
                    </a:cubicBezTo>
                    <a:close/>
                  </a:path>
                </a:pathLst>
              </a:custGeom>
              <a:noFill/>
              <a:ln w="57150" cap="rnd" cmpd="dbl">
                <a:solidFill>
                  <a:schemeClr val="bg1"/>
                </a:solidFill>
                <a:prstDash val="sysDash"/>
                <a:roun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2C49256-4025-0B54-90D3-E590AB80BCE3}"/>
                  </a:ext>
                </a:extLst>
              </p:cNvPr>
              <p:cNvSpPr/>
              <p:nvPr/>
            </p:nvSpPr>
            <p:spPr>
              <a:xfrm>
                <a:off x="2343150" y="1217001"/>
                <a:ext cx="927099" cy="6383949"/>
              </a:xfrm>
              <a:custGeom>
                <a:avLst/>
                <a:gdLst>
                  <a:gd name="connsiteX0" fmla="*/ 0 w 927099"/>
                  <a:gd name="connsiteY0" fmla="*/ 0 h 6759511"/>
                  <a:gd name="connsiteX1" fmla="*/ 454279 w 927099"/>
                  <a:gd name="connsiteY1" fmla="*/ 0 h 6759511"/>
                  <a:gd name="connsiteX2" fmla="*/ 927099 w 927099"/>
                  <a:gd name="connsiteY2" fmla="*/ 0 h 6759511"/>
                  <a:gd name="connsiteX3" fmla="*/ 927099 w 927099"/>
                  <a:gd name="connsiteY3" fmla="*/ 698483 h 6759511"/>
                  <a:gd name="connsiteX4" fmla="*/ 927099 w 927099"/>
                  <a:gd name="connsiteY4" fmla="*/ 1261775 h 6759511"/>
                  <a:gd name="connsiteX5" fmla="*/ 927099 w 927099"/>
                  <a:gd name="connsiteY5" fmla="*/ 1689878 h 6759511"/>
                  <a:gd name="connsiteX6" fmla="*/ 927099 w 927099"/>
                  <a:gd name="connsiteY6" fmla="*/ 2117980 h 6759511"/>
                  <a:gd name="connsiteX7" fmla="*/ 927099 w 927099"/>
                  <a:gd name="connsiteY7" fmla="*/ 2681273 h 6759511"/>
                  <a:gd name="connsiteX8" fmla="*/ 927099 w 927099"/>
                  <a:gd name="connsiteY8" fmla="*/ 3244565 h 6759511"/>
                  <a:gd name="connsiteX9" fmla="*/ 927099 w 927099"/>
                  <a:gd name="connsiteY9" fmla="*/ 3672668 h 6759511"/>
                  <a:gd name="connsiteX10" fmla="*/ 927099 w 927099"/>
                  <a:gd name="connsiteY10" fmla="*/ 4100770 h 6759511"/>
                  <a:gd name="connsiteX11" fmla="*/ 927099 w 927099"/>
                  <a:gd name="connsiteY11" fmla="*/ 4664063 h 6759511"/>
                  <a:gd name="connsiteX12" fmla="*/ 927099 w 927099"/>
                  <a:gd name="connsiteY12" fmla="*/ 5294950 h 6759511"/>
                  <a:gd name="connsiteX13" fmla="*/ 927099 w 927099"/>
                  <a:gd name="connsiteY13" fmla="*/ 5655458 h 6759511"/>
                  <a:gd name="connsiteX14" fmla="*/ 927099 w 927099"/>
                  <a:gd name="connsiteY14" fmla="*/ 6218750 h 6759511"/>
                  <a:gd name="connsiteX15" fmla="*/ 927099 w 927099"/>
                  <a:gd name="connsiteY15" fmla="*/ 6759511 h 6759511"/>
                  <a:gd name="connsiteX16" fmla="*/ 463550 w 927099"/>
                  <a:gd name="connsiteY16" fmla="*/ 6759511 h 6759511"/>
                  <a:gd name="connsiteX17" fmla="*/ 0 w 927099"/>
                  <a:gd name="connsiteY17" fmla="*/ 6759511 h 6759511"/>
                  <a:gd name="connsiteX18" fmla="*/ 0 w 927099"/>
                  <a:gd name="connsiteY18" fmla="*/ 6196218 h 6759511"/>
                  <a:gd name="connsiteX19" fmla="*/ 0 w 927099"/>
                  <a:gd name="connsiteY19" fmla="*/ 5768116 h 6759511"/>
                  <a:gd name="connsiteX20" fmla="*/ 0 w 927099"/>
                  <a:gd name="connsiteY20" fmla="*/ 5340014 h 6759511"/>
                  <a:gd name="connsiteX21" fmla="*/ 0 w 927099"/>
                  <a:gd name="connsiteY21" fmla="*/ 4844316 h 6759511"/>
                  <a:gd name="connsiteX22" fmla="*/ 0 w 927099"/>
                  <a:gd name="connsiteY22" fmla="*/ 4145833 h 6759511"/>
                  <a:gd name="connsiteX23" fmla="*/ 0 w 927099"/>
                  <a:gd name="connsiteY23" fmla="*/ 3582541 h 6759511"/>
                  <a:gd name="connsiteX24" fmla="*/ 0 w 927099"/>
                  <a:gd name="connsiteY24" fmla="*/ 3086843 h 6759511"/>
                  <a:gd name="connsiteX25" fmla="*/ 0 w 927099"/>
                  <a:gd name="connsiteY25" fmla="*/ 2726336 h 6759511"/>
                  <a:gd name="connsiteX26" fmla="*/ 0 w 927099"/>
                  <a:gd name="connsiteY26" fmla="*/ 2365829 h 6759511"/>
                  <a:gd name="connsiteX27" fmla="*/ 0 w 927099"/>
                  <a:gd name="connsiteY27" fmla="*/ 1734941 h 6759511"/>
                  <a:gd name="connsiteX28" fmla="*/ 0 w 927099"/>
                  <a:gd name="connsiteY28" fmla="*/ 1306839 h 6759511"/>
                  <a:gd name="connsiteX29" fmla="*/ 0 w 927099"/>
                  <a:gd name="connsiteY29" fmla="*/ 608356 h 6759511"/>
                  <a:gd name="connsiteX30" fmla="*/ 0 w 927099"/>
                  <a:gd name="connsiteY30" fmla="*/ 0 h 675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27099" h="6759511" extrusionOk="0">
                    <a:moveTo>
                      <a:pt x="0" y="0"/>
                    </a:moveTo>
                    <a:cubicBezTo>
                      <a:pt x="153072" y="-27012"/>
                      <a:pt x="328624" y="19552"/>
                      <a:pt x="454279" y="0"/>
                    </a:cubicBezTo>
                    <a:cubicBezTo>
                      <a:pt x="579934" y="-19552"/>
                      <a:pt x="776677" y="37678"/>
                      <a:pt x="927099" y="0"/>
                    </a:cubicBezTo>
                    <a:cubicBezTo>
                      <a:pt x="929330" y="331843"/>
                      <a:pt x="878117" y="493876"/>
                      <a:pt x="927099" y="698483"/>
                    </a:cubicBezTo>
                    <a:cubicBezTo>
                      <a:pt x="976081" y="903090"/>
                      <a:pt x="910633" y="1054046"/>
                      <a:pt x="927099" y="1261775"/>
                    </a:cubicBezTo>
                    <a:cubicBezTo>
                      <a:pt x="943565" y="1469504"/>
                      <a:pt x="881496" y="1544731"/>
                      <a:pt x="927099" y="1689878"/>
                    </a:cubicBezTo>
                    <a:cubicBezTo>
                      <a:pt x="972702" y="1835025"/>
                      <a:pt x="884982" y="2000175"/>
                      <a:pt x="927099" y="2117980"/>
                    </a:cubicBezTo>
                    <a:cubicBezTo>
                      <a:pt x="969216" y="2235785"/>
                      <a:pt x="884184" y="2465322"/>
                      <a:pt x="927099" y="2681273"/>
                    </a:cubicBezTo>
                    <a:cubicBezTo>
                      <a:pt x="970014" y="2897224"/>
                      <a:pt x="916222" y="2997643"/>
                      <a:pt x="927099" y="3244565"/>
                    </a:cubicBezTo>
                    <a:cubicBezTo>
                      <a:pt x="937976" y="3491487"/>
                      <a:pt x="921733" y="3542425"/>
                      <a:pt x="927099" y="3672668"/>
                    </a:cubicBezTo>
                    <a:cubicBezTo>
                      <a:pt x="932465" y="3802911"/>
                      <a:pt x="914435" y="3921276"/>
                      <a:pt x="927099" y="4100770"/>
                    </a:cubicBezTo>
                    <a:cubicBezTo>
                      <a:pt x="939763" y="4280264"/>
                      <a:pt x="888374" y="4504616"/>
                      <a:pt x="927099" y="4664063"/>
                    </a:cubicBezTo>
                    <a:cubicBezTo>
                      <a:pt x="965824" y="4823510"/>
                      <a:pt x="924674" y="5002504"/>
                      <a:pt x="927099" y="5294950"/>
                    </a:cubicBezTo>
                    <a:cubicBezTo>
                      <a:pt x="929524" y="5587396"/>
                      <a:pt x="894836" y="5508088"/>
                      <a:pt x="927099" y="5655458"/>
                    </a:cubicBezTo>
                    <a:cubicBezTo>
                      <a:pt x="959362" y="5802828"/>
                      <a:pt x="897289" y="5977062"/>
                      <a:pt x="927099" y="6218750"/>
                    </a:cubicBezTo>
                    <a:cubicBezTo>
                      <a:pt x="956909" y="6460438"/>
                      <a:pt x="895242" y="6627963"/>
                      <a:pt x="927099" y="6759511"/>
                    </a:cubicBezTo>
                    <a:cubicBezTo>
                      <a:pt x="824706" y="6778611"/>
                      <a:pt x="683544" y="6740077"/>
                      <a:pt x="463550" y="6759511"/>
                    </a:cubicBezTo>
                    <a:cubicBezTo>
                      <a:pt x="243556" y="6778945"/>
                      <a:pt x="214749" y="6709859"/>
                      <a:pt x="0" y="6759511"/>
                    </a:cubicBezTo>
                    <a:cubicBezTo>
                      <a:pt x="-13859" y="6577705"/>
                      <a:pt x="8096" y="6450929"/>
                      <a:pt x="0" y="6196218"/>
                    </a:cubicBezTo>
                    <a:cubicBezTo>
                      <a:pt x="-8096" y="5941507"/>
                      <a:pt x="24133" y="5880804"/>
                      <a:pt x="0" y="5768116"/>
                    </a:cubicBezTo>
                    <a:cubicBezTo>
                      <a:pt x="-24133" y="5655428"/>
                      <a:pt x="48441" y="5467902"/>
                      <a:pt x="0" y="5340014"/>
                    </a:cubicBezTo>
                    <a:cubicBezTo>
                      <a:pt x="-48441" y="5212126"/>
                      <a:pt x="23182" y="5053792"/>
                      <a:pt x="0" y="4844316"/>
                    </a:cubicBezTo>
                    <a:cubicBezTo>
                      <a:pt x="-23182" y="4634840"/>
                      <a:pt x="38967" y="4305687"/>
                      <a:pt x="0" y="4145833"/>
                    </a:cubicBezTo>
                    <a:cubicBezTo>
                      <a:pt x="-38967" y="3985979"/>
                      <a:pt x="17486" y="3741058"/>
                      <a:pt x="0" y="3582541"/>
                    </a:cubicBezTo>
                    <a:cubicBezTo>
                      <a:pt x="-17486" y="3424024"/>
                      <a:pt x="42683" y="3204235"/>
                      <a:pt x="0" y="3086843"/>
                    </a:cubicBezTo>
                    <a:cubicBezTo>
                      <a:pt x="-42683" y="2969451"/>
                      <a:pt x="26326" y="2828348"/>
                      <a:pt x="0" y="2726336"/>
                    </a:cubicBezTo>
                    <a:cubicBezTo>
                      <a:pt x="-26326" y="2624324"/>
                      <a:pt x="6212" y="2511789"/>
                      <a:pt x="0" y="2365829"/>
                    </a:cubicBezTo>
                    <a:cubicBezTo>
                      <a:pt x="-6212" y="2219869"/>
                      <a:pt x="55305" y="2050378"/>
                      <a:pt x="0" y="1734941"/>
                    </a:cubicBezTo>
                    <a:cubicBezTo>
                      <a:pt x="-55305" y="1419504"/>
                      <a:pt x="34564" y="1395626"/>
                      <a:pt x="0" y="1306839"/>
                    </a:cubicBezTo>
                    <a:cubicBezTo>
                      <a:pt x="-34564" y="1218052"/>
                      <a:pt x="55665" y="834260"/>
                      <a:pt x="0" y="608356"/>
                    </a:cubicBezTo>
                    <a:cubicBezTo>
                      <a:pt x="-55665" y="382452"/>
                      <a:pt x="29544" y="142688"/>
                      <a:pt x="0" y="0"/>
                    </a:cubicBezTo>
                    <a:close/>
                  </a:path>
                </a:pathLst>
              </a:custGeom>
              <a:noFill/>
              <a:ln w="57150" cap="rnd" cmpd="dbl">
                <a:solidFill>
                  <a:schemeClr val="bg1"/>
                </a:solidFill>
                <a:prstDash val="sysDash"/>
                <a:roun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ano man {piano} 1m10s">
              <a:hlinkClick r:id="" action="ppaction://media"/>
              <a:extLst>
                <a:ext uri="{FF2B5EF4-FFF2-40B4-BE49-F238E27FC236}">
                  <a16:creationId xmlns:a16="http://schemas.microsoft.com/office/drawing/2014/main" id="{EF9F479C-8683-F8F0-730E-977DEA43AD84}"/>
                </a:ext>
              </a:extLst>
            </p:cNvPr>
            <p:cNvPicPr preferRelativeResize="0">
              <a:picLocks/>
            </p:cNvPicPr>
            <p:nvPr>
              <a:audioFile r:link="rId2"/>
              <p:extLst>
                <p:ext uri="{DAA4B4D4-6D71-4841-9C94-3DE7FCFB9230}">
                  <p14:media xmlns:p14="http://schemas.microsoft.com/office/powerpoint/2010/main" r:embed="rId1"/>
                </p:ext>
              </p:extLst>
            </p:nvPr>
          </p:nvPicPr>
          <p:blipFill>
            <a:blip r:embed="rId9">
              <a:alphaModFix amt="0"/>
            </a:blip>
            <a:stretch>
              <a:fillRect/>
            </a:stretch>
          </p:blipFill>
          <p:spPr>
            <a:xfrm>
              <a:off x="2343150" y="834715"/>
              <a:ext cx="927100" cy="6759511"/>
            </a:xfrm>
            <a:prstGeom prst="rect">
              <a:avLst/>
            </a:prstGeom>
          </p:spPr>
        </p:pic>
        <p:pic>
          <p:nvPicPr>
            <p:cNvPr id="12" name="Piano man [when I wore a younger man's clothes] 1m10s-1m14s">
              <a:hlinkClick r:id="" action="ppaction://media"/>
              <a:extLst>
                <a:ext uri="{FF2B5EF4-FFF2-40B4-BE49-F238E27FC236}">
                  <a16:creationId xmlns:a16="http://schemas.microsoft.com/office/drawing/2014/main" id="{CE5A4B2C-0424-51B0-51A7-AA944F9C3808}"/>
                </a:ext>
              </a:extLst>
            </p:cNvPr>
            <p:cNvPicPr preferRelativeResize="0">
              <a:picLocks/>
            </p:cNvPicPr>
            <p:nvPr>
              <a:audioFile r:link="rId4"/>
              <p:extLst>
                <p:ext uri="{DAA4B4D4-6D71-4841-9C94-3DE7FCFB9230}">
                  <p14:media xmlns:p14="http://schemas.microsoft.com/office/powerpoint/2010/main" r:embed="rId3"/>
                </p:ext>
              </p:extLst>
            </p:nvPr>
          </p:nvPicPr>
          <p:blipFill>
            <a:blip r:embed="rId9">
              <a:alphaModFix amt="0"/>
            </a:blip>
            <a:stretch>
              <a:fillRect/>
            </a:stretch>
          </p:blipFill>
          <p:spPr>
            <a:xfrm>
              <a:off x="3409948" y="834715"/>
              <a:ext cx="5543550" cy="6759511"/>
            </a:xfrm>
            <a:prstGeom prst="rect">
              <a:avLst/>
            </a:prstGeom>
          </p:spPr>
        </p:pic>
        <p:pic>
          <p:nvPicPr>
            <p:cNvPr id="14" name="Piano man [lah la la ditty dah] 1m14s-1m18s">
              <a:hlinkClick r:id="" action="ppaction://media"/>
              <a:extLst>
                <a:ext uri="{FF2B5EF4-FFF2-40B4-BE49-F238E27FC236}">
                  <a16:creationId xmlns:a16="http://schemas.microsoft.com/office/drawing/2014/main" id="{1C0D4A25-A4E6-1D7B-FE64-0FCF12806EF9}"/>
                </a:ext>
              </a:extLst>
            </p:cNvPr>
            <p:cNvPicPr preferRelativeResize="0">
              <a:picLocks/>
            </p:cNvPicPr>
            <p:nvPr>
              <a:audioFile r:link="rId6"/>
              <p:extLst>
                <p:ext uri="{DAA4B4D4-6D71-4841-9C94-3DE7FCFB9230}">
                  <p14:media xmlns:p14="http://schemas.microsoft.com/office/powerpoint/2010/main" r:embed="rId5"/>
                </p:ext>
              </p:extLst>
            </p:nvPr>
          </p:nvPicPr>
          <p:blipFill>
            <a:blip r:embed="rId9">
              <a:alphaModFix amt="0"/>
            </a:blip>
            <a:stretch>
              <a:fillRect/>
            </a:stretch>
          </p:blipFill>
          <p:spPr>
            <a:xfrm>
              <a:off x="9886950" y="834715"/>
              <a:ext cx="6229350" cy="6759511"/>
            </a:xfrm>
            <a:prstGeom prst="rect">
              <a:avLst/>
            </a:prstGeom>
          </p:spPr>
        </p:pic>
      </p:grpSp>
      <p:sp>
        <p:nvSpPr>
          <p:cNvPr id="16" name="TextBox 15">
            <a:extLst>
              <a:ext uri="{FF2B5EF4-FFF2-40B4-BE49-F238E27FC236}">
                <a16:creationId xmlns:a16="http://schemas.microsoft.com/office/drawing/2014/main" id="{E298BC49-B511-3992-9925-AC0CC2322DE2}"/>
              </a:ext>
            </a:extLst>
          </p:cNvPr>
          <p:cNvSpPr txBox="1"/>
          <p:nvPr/>
        </p:nvSpPr>
        <p:spPr>
          <a:xfrm>
            <a:off x="6795646" y="324167"/>
            <a:ext cx="2218877" cy="369332"/>
          </a:xfrm>
          <a:prstGeom prst="rect">
            <a:avLst/>
          </a:prstGeom>
          <a:noFill/>
        </p:spPr>
        <p:txBody>
          <a:bodyPr wrap="none" rtlCol="0">
            <a:spAutoFit/>
          </a:bodyPr>
          <a:lstStyle/>
          <a:p>
            <a:r>
              <a:rPr lang="en-US" dirty="0"/>
              <a:t>Billy Joel – Piano Man</a:t>
            </a:r>
          </a:p>
        </p:txBody>
      </p:sp>
      <p:sp>
        <p:nvSpPr>
          <p:cNvPr id="17" name="TextBox 16">
            <a:extLst>
              <a:ext uri="{FF2B5EF4-FFF2-40B4-BE49-F238E27FC236}">
                <a16:creationId xmlns:a16="http://schemas.microsoft.com/office/drawing/2014/main" id="{0F6AF2D5-049B-F5C7-993C-DFC6312F65F6}"/>
              </a:ext>
            </a:extLst>
          </p:cNvPr>
          <p:cNvSpPr txBox="1"/>
          <p:nvPr/>
        </p:nvSpPr>
        <p:spPr>
          <a:xfrm>
            <a:off x="13034588" y="2643025"/>
            <a:ext cx="2099899" cy="923330"/>
          </a:xfrm>
          <a:prstGeom prst="rect">
            <a:avLst/>
          </a:prstGeom>
          <a:noFill/>
        </p:spPr>
        <p:txBody>
          <a:bodyPr wrap="square" rtlCol="0">
            <a:spAutoFit/>
          </a:bodyPr>
          <a:lstStyle/>
          <a:p>
            <a:pPr algn="ctr"/>
            <a:r>
              <a:rPr lang="en-US" dirty="0">
                <a:solidFill>
                  <a:schemeClr val="accent1">
                    <a:lumMod val="20000"/>
                    <a:lumOff val="80000"/>
                  </a:schemeClr>
                </a:solidFill>
              </a:rPr>
              <a:t>~14 stacked irregularly shaped waveforms</a:t>
            </a:r>
          </a:p>
        </p:txBody>
      </p:sp>
      <p:cxnSp>
        <p:nvCxnSpPr>
          <p:cNvPr id="18" name="Straight Arrow Connector 17">
            <a:extLst>
              <a:ext uri="{FF2B5EF4-FFF2-40B4-BE49-F238E27FC236}">
                <a16:creationId xmlns:a16="http://schemas.microsoft.com/office/drawing/2014/main" id="{22AC8B8D-8C90-134B-00F8-DBF9BFF8B679}"/>
              </a:ext>
            </a:extLst>
          </p:cNvPr>
          <p:cNvCxnSpPr>
            <a:cxnSpLocks/>
          </p:cNvCxnSpPr>
          <p:nvPr/>
        </p:nvCxnSpPr>
        <p:spPr>
          <a:xfrm flipH="1">
            <a:off x="11918712" y="3266046"/>
            <a:ext cx="1179786" cy="62247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3AEC705-735B-412B-9E4E-B40D54AE1F05}"/>
              </a:ext>
            </a:extLst>
          </p:cNvPr>
          <p:cNvCxnSpPr>
            <a:cxnSpLocks/>
          </p:cNvCxnSpPr>
          <p:nvPr/>
        </p:nvCxnSpPr>
        <p:spPr>
          <a:xfrm>
            <a:off x="14014921" y="3515004"/>
            <a:ext cx="25084" cy="53279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5B1C96F-65F8-2D14-C118-E1F172EE82AB}"/>
              </a:ext>
            </a:extLst>
          </p:cNvPr>
          <p:cNvCxnSpPr>
            <a:cxnSpLocks/>
          </p:cNvCxnSpPr>
          <p:nvPr/>
        </p:nvCxnSpPr>
        <p:spPr>
          <a:xfrm>
            <a:off x="14408855" y="3606456"/>
            <a:ext cx="721405" cy="1854248"/>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816EB6B-DFEE-E2E0-84F5-C78C230E8A50}"/>
              </a:ext>
            </a:extLst>
          </p:cNvPr>
          <p:cNvCxnSpPr>
            <a:cxnSpLocks/>
          </p:cNvCxnSpPr>
          <p:nvPr/>
        </p:nvCxnSpPr>
        <p:spPr>
          <a:xfrm flipH="1">
            <a:off x="10980044" y="3566355"/>
            <a:ext cx="2495361" cy="172029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68AAE26-EED3-3A40-18DF-8ACCF4EE1946}"/>
              </a:ext>
            </a:extLst>
          </p:cNvPr>
          <p:cNvSpPr txBox="1"/>
          <p:nvPr/>
        </p:nvSpPr>
        <p:spPr>
          <a:xfrm>
            <a:off x="6394034" y="4414675"/>
            <a:ext cx="2099899" cy="923330"/>
          </a:xfrm>
          <a:prstGeom prst="rect">
            <a:avLst/>
          </a:prstGeom>
          <a:noFill/>
        </p:spPr>
        <p:txBody>
          <a:bodyPr wrap="square" rtlCol="0">
            <a:spAutoFit/>
          </a:bodyPr>
          <a:lstStyle/>
          <a:p>
            <a:pPr algn="ctr"/>
            <a:r>
              <a:rPr lang="en-US" dirty="0">
                <a:solidFill>
                  <a:schemeClr val="accent1">
                    <a:lumMod val="20000"/>
                    <a:lumOff val="80000"/>
                  </a:schemeClr>
                </a:solidFill>
              </a:rPr>
              <a:t>~14 stacked irregularly shaped waveforms</a:t>
            </a:r>
          </a:p>
        </p:txBody>
      </p:sp>
      <p:cxnSp>
        <p:nvCxnSpPr>
          <p:cNvPr id="32" name="Straight Arrow Connector 31">
            <a:extLst>
              <a:ext uri="{FF2B5EF4-FFF2-40B4-BE49-F238E27FC236}">
                <a16:creationId xmlns:a16="http://schemas.microsoft.com/office/drawing/2014/main" id="{DE450AD6-5A3E-E636-757A-B96FD093959E}"/>
              </a:ext>
            </a:extLst>
          </p:cNvPr>
          <p:cNvCxnSpPr>
            <a:cxnSpLocks/>
          </p:cNvCxnSpPr>
          <p:nvPr/>
        </p:nvCxnSpPr>
        <p:spPr>
          <a:xfrm flipH="1">
            <a:off x="4363343" y="5040087"/>
            <a:ext cx="2179520" cy="824068"/>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A8C94A6-00F1-8245-EE49-20C8433E7B12}"/>
              </a:ext>
            </a:extLst>
          </p:cNvPr>
          <p:cNvCxnSpPr>
            <a:cxnSpLocks/>
          </p:cNvCxnSpPr>
          <p:nvPr/>
        </p:nvCxnSpPr>
        <p:spPr>
          <a:xfrm flipH="1" flipV="1">
            <a:off x="5516372" y="4286783"/>
            <a:ext cx="1023085" cy="22715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085F44E-C7A2-2F03-FCF9-5B7325C2CBEA}"/>
              </a:ext>
            </a:extLst>
          </p:cNvPr>
          <p:cNvCxnSpPr>
            <a:cxnSpLocks/>
          </p:cNvCxnSpPr>
          <p:nvPr/>
        </p:nvCxnSpPr>
        <p:spPr>
          <a:xfrm flipH="1">
            <a:off x="4889450" y="5295871"/>
            <a:ext cx="2022263" cy="114682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2CED088-A8F7-4ED3-C6FE-3A7F6433B944}"/>
              </a:ext>
            </a:extLst>
          </p:cNvPr>
          <p:cNvCxnSpPr>
            <a:cxnSpLocks/>
          </p:cNvCxnSpPr>
          <p:nvPr/>
        </p:nvCxnSpPr>
        <p:spPr>
          <a:xfrm flipH="1" flipV="1">
            <a:off x="6539457" y="3888525"/>
            <a:ext cx="811728" cy="52615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AA1A054-CA8C-5E8A-58C6-1027BF97EF49}"/>
              </a:ext>
            </a:extLst>
          </p:cNvPr>
          <p:cNvCxnSpPr>
            <a:cxnSpLocks/>
          </p:cNvCxnSpPr>
          <p:nvPr/>
        </p:nvCxnSpPr>
        <p:spPr>
          <a:xfrm flipH="1">
            <a:off x="7568222" y="5399887"/>
            <a:ext cx="5424" cy="464268"/>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312109"/>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0"/>
                </p:tgtEl>
              </p:cMediaNode>
            </p:audio>
            <p:audio>
              <p:cMediaNode vol="80000">
                <p:cTn id="3" fill="hold" display="0">
                  <p:stCondLst>
                    <p:cond delay="indefinite"/>
                  </p:stCondLst>
                  <p:endCondLst>
                    <p:cond evt="onStopAudio" delay="0">
                      <p:tgtEl>
                        <p:sldTgt/>
                      </p:tgtEl>
                    </p:cond>
                  </p:endCondLst>
                </p:cTn>
                <p:tgtEl>
                  <p:spTgt spid="12"/>
                </p:tgtEl>
              </p:cMediaNode>
            </p:audio>
            <p:audio>
              <p:cMediaNode vol="80000">
                <p:cTn id="4"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174</TotalTime>
  <Words>406</Words>
  <Application>Microsoft Office PowerPoint</Application>
  <PresentationFormat>Custom</PresentationFormat>
  <Paragraphs>65</Paragraphs>
  <Slides>6</Slides>
  <Notes>0</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Hart</dc:creator>
  <cp:lastModifiedBy>John Hart</cp:lastModifiedBy>
  <cp:revision>11</cp:revision>
  <dcterms:created xsi:type="dcterms:W3CDTF">2023-01-19T21:47:08Z</dcterms:created>
  <dcterms:modified xsi:type="dcterms:W3CDTF">2023-01-20T00:41:15Z</dcterms:modified>
</cp:coreProperties>
</file>